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6" r:id="rId1"/>
  </p:sldMasterIdLst>
  <p:notesMasterIdLst>
    <p:notesMasterId r:id="rId16"/>
  </p:notesMasterIdLst>
  <p:sldIdLst>
    <p:sldId id="256" r:id="rId2"/>
    <p:sldId id="259" r:id="rId3"/>
    <p:sldId id="267" r:id="rId4"/>
    <p:sldId id="263" r:id="rId5"/>
    <p:sldId id="268" r:id="rId6"/>
    <p:sldId id="264" r:id="rId7"/>
    <p:sldId id="269" r:id="rId8"/>
    <p:sldId id="272" r:id="rId9"/>
    <p:sldId id="273" r:id="rId10"/>
    <p:sldId id="276" r:id="rId11"/>
    <p:sldId id="271" r:id="rId12"/>
    <p:sldId id="274" r:id="rId13"/>
    <p:sldId id="275" r:id="rId14"/>
    <p:sldId id="257" r:id="rId15"/>
  </p:sldIdLst>
  <p:sldSz cx="12192000" cy="6858000"/>
  <p:notesSz cx="6858000" cy="9144000"/>
  <p:embeddedFontLst>
    <p:embeddedFont>
      <p:font typeface="Amatic SC" panose="020B0604020202020204" charset="-79"/>
      <p:regular r:id="rId17"/>
      <p:bold r:id="rId18"/>
    </p:embeddedFont>
    <p:embeddedFont>
      <p:font typeface="Barlow Condensed" panose="020B0604020202020204" charset="0"/>
      <p:regular r:id="rId19"/>
      <p:bold r:id="rId20"/>
      <p:italic r:id="rId21"/>
      <p:boldItalic r:id="rId22"/>
    </p:embeddedFon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Century Schoolbook" panose="02040604050505020304" pitchFamily="18" charset="0"/>
      <p:regular r:id="rId27"/>
      <p:bold r:id="rId28"/>
      <p:italic r:id="rId29"/>
      <p:boldItalic r:id="rId30"/>
    </p:embeddedFont>
    <p:embeddedFont>
      <p:font typeface="Patrick Hand" panose="020B0604020202020204" charset="0"/>
      <p:regular r:id="rId31"/>
    </p:embeddedFont>
    <p:embeddedFont>
      <p:font typeface="Verdana" panose="020B0604030504040204" pitchFamily="34" charset="0"/>
      <p:regular r:id="rId32"/>
      <p:bold r:id="rId33"/>
      <p:italic r:id="rId34"/>
      <p:boldItalic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83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36479"/>
    <a:srgbClr val="86A1C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4976AF4-9836-4822-8897-8F081D8B9038}">
  <a:tblStyle styleId="{34976AF4-9836-4822-8897-8F081D8B9038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0F2EE"/>
          </a:solidFill>
        </a:fill>
      </a:tcStyle>
    </a:wholeTbl>
    <a:band1H>
      <a:tcTxStyle/>
      <a:tcStyle>
        <a:tcBdr/>
        <a:fill>
          <a:solidFill>
            <a:srgbClr val="E0E5DB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E0E5DB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8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9" Type="http://schemas.openxmlformats.org/officeDocument/2006/relationships/tableStyles" Target="tableStyles.xml"/><Relationship Id="rId21" Type="http://schemas.openxmlformats.org/officeDocument/2006/relationships/font" Target="fonts/font5.fntdata"/><Relationship Id="rId34" Type="http://schemas.openxmlformats.org/officeDocument/2006/relationships/font" Target="fonts/font1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font" Target="fonts/font17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font" Target="fonts/font16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font" Target="fonts/font1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Relationship Id="rId35" Type="http://schemas.openxmlformats.org/officeDocument/2006/relationships/font" Target="fonts/font19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" name="Google Shape;42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54" name="Google Shape;554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496299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4" name="Google Shape;554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951379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4" name="Google Shape;554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626713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5" name="Google Shape;49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925107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9" name="Google Shape;42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" name="Google Shape;45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" name="Google Shape;45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067402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636631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42" name="Google Shape;54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4" name="Google Shape;554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482585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1" name="Google Shape;48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901699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" name="Google Shape;45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082642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71_Scrapbook_Template_SlidesMania_1" userDrawn="1">
  <p:cSld name="0071_Scrapbook_Template_SlidesMania_1">
    <p:bg>
      <p:bgPr>
        <a:solidFill>
          <a:schemeClr val="lt1"/>
        </a:solidFill>
        <a:effectLst/>
      </p:bgPr>
    </p:bg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oogle Shape;8;p2"/>
          <p:cNvGrpSpPr/>
          <p:nvPr/>
        </p:nvGrpSpPr>
        <p:grpSpPr>
          <a:xfrm rot="-796307">
            <a:off x="5709454" y="3023944"/>
            <a:ext cx="2621902" cy="525625"/>
            <a:chOff x="1959429" y="497437"/>
            <a:chExt cx="2976464" cy="655200"/>
          </a:xfrm>
        </p:grpSpPr>
        <p:sp>
          <p:nvSpPr>
            <p:cNvPr id="9" name="Google Shape;9;p2"/>
            <p:cNvSpPr/>
            <p:nvPr/>
          </p:nvSpPr>
          <p:spPr>
            <a:xfrm>
              <a:off x="1959429" y="497437"/>
              <a:ext cx="793102" cy="655200"/>
            </a:xfrm>
            <a:prstGeom prst="rect">
              <a:avLst/>
            </a:prstGeom>
            <a:solidFill>
              <a:srgbClr val="C8D2B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" name="Google Shape;10;p2"/>
            <p:cNvSpPr/>
            <p:nvPr/>
          </p:nvSpPr>
          <p:spPr>
            <a:xfrm>
              <a:off x="2631232" y="497437"/>
              <a:ext cx="2304661" cy="653143"/>
            </a:xfrm>
            <a:prstGeom prst="rect">
              <a:avLst/>
            </a:prstGeom>
            <a:solidFill>
              <a:srgbClr val="C8D2BC"/>
            </a:solidFill>
            <a:ln>
              <a:noFill/>
            </a:ln>
            <a:effectLst>
              <a:outerShdw blurRad="50800" dist="38100" algn="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" name="Google Shape;11;p2"/>
          <p:cNvGrpSpPr/>
          <p:nvPr/>
        </p:nvGrpSpPr>
        <p:grpSpPr>
          <a:xfrm rot="-796307">
            <a:off x="5548987" y="2378831"/>
            <a:ext cx="2621902" cy="525625"/>
            <a:chOff x="1959429" y="497437"/>
            <a:chExt cx="2976464" cy="655200"/>
          </a:xfrm>
        </p:grpSpPr>
        <p:sp>
          <p:nvSpPr>
            <p:cNvPr id="12" name="Google Shape;12;p2"/>
            <p:cNvSpPr/>
            <p:nvPr/>
          </p:nvSpPr>
          <p:spPr>
            <a:xfrm>
              <a:off x="1959429" y="497437"/>
              <a:ext cx="793102" cy="655200"/>
            </a:xfrm>
            <a:prstGeom prst="rect">
              <a:avLst/>
            </a:prstGeom>
            <a:solidFill>
              <a:srgbClr val="F0D77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2631232" y="497437"/>
              <a:ext cx="2304661" cy="653143"/>
            </a:xfrm>
            <a:prstGeom prst="rect">
              <a:avLst/>
            </a:prstGeom>
            <a:solidFill>
              <a:srgbClr val="F0D77D"/>
            </a:solidFill>
            <a:ln>
              <a:noFill/>
            </a:ln>
            <a:effectLst>
              <a:outerShdw blurRad="50800" dist="38100" algn="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" name="Google Shape;14;p2"/>
          <p:cNvGrpSpPr/>
          <p:nvPr/>
        </p:nvGrpSpPr>
        <p:grpSpPr>
          <a:xfrm rot="-796307">
            <a:off x="5396132" y="1755016"/>
            <a:ext cx="2621902" cy="525625"/>
            <a:chOff x="1959429" y="497437"/>
            <a:chExt cx="2976464" cy="655200"/>
          </a:xfrm>
        </p:grpSpPr>
        <p:sp>
          <p:nvSpPr>
            <p:cNvPr id="15" name="Google Shape;15;p2"/>
            <p:cNvSpPr/>
            <p:nvPr/>
          </p:nvSpPr>
          <p:spPr>
            <a:xfrm>
              <a:off x="1959429" y="497437"/>
              <a:ext cx="793102" cy="655200"/>
            </a:xfrm>
            <a:prstGeom prst="rect">
              <a:avLst/>
            </a:prstGeom>
            <a:solidFill>
              <a:srgbClr val="E2BC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2631232" y="497437"/>
              <a:ext cx="2304661" cy="653143"/>
            </a:xfrm>
            <a:prstGeom prst="rect">
              <a:avLst/>
            </a:prstGeom>
            <a:solidFill>
              <a:srgbClr val="E2BCC9"/>
            </a:solidFill>
            <a:ln>
              <a:noFill/>
            </a:ln>
            <a:effectLst>
              <a:outerShdw blurRad="50800" dist="38100" algn="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" name="Google Shape;17;p2"/>
          <p:cNvGrpSpPr/>
          <p:nvPr/>
        </p:nvGrpSpPr>
        <p:grpSpPr>
          <a:xfrm rot="-796307">
            <a:off x="5238941" y="1083133"/>
            <a:ext cx="2621902" cy="525625"/>
            <a:chOff x="1959429" y="497437"/>
            <a:chExt cx="2976464" cy="655200"/>
          </a:xfrm>
        </p:grpSpPr>
        <p:sp>
          <p:nvSpPr>
            <p:cNvPr id="18" name="Google Shape;18;p2"/>
            <p:cNvSpPr/>
            <p:nvPr/>
          </p:nvSpPr>
          <p:spPr>
            <a:xfrm>
              <a:off x="1959429" y="497437"/>
              <a:ext cx="793102" cy="655200"/>
            </a:xfrm>
            <a:prstGeom prst="rect">
              <a:avLst/>
            </a:prstGeom>
            <a:solidFill>
              <a:srgbClr val="C2B5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2631232" y="497437"/>
              <a:ext cx="2304661" cy="653143"/>
            </a:xfrm>
            <a:prstGeom prst="rect">
              <a:avLst/>
            </a:prstGeom>
            <a:solidFill>
              <a:srgbClr val="C2B5D8"/>
            </a:solidFill>
            <a:ln>
              <a:noFill/>
            </a:ln>
            <a:effectLst>
              <a:outerShdw blurRad="50800" dist="38100" algn="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" name="Google Shape;20;p2"/>
          <p:cNvGrpSpPr/>
          <p:nvPr/>
        </p:nvGrpSpPr>
        <p:grpSpPr>
          <a:xfrm rot="-796307">
            <a:off x="5086086" y="459318"/>
            <a:ext cx="2621902" cy="525625"/>
            <a:chOff x="1959429" y="497437"/>
            <a:chExt cx="2976464" cy="655200"/>
          </a:xfrm>
        </p:grpSpPr>
        <p:sp>
          <p:nvSpPr>
            <p:cNvPr id="21" name="Google Shape;21;p2"/>
            <p:cNvSpPr/>
            <p:nvPr/>
          </p:nvSpPr>
          <p:spPr>
            <a:xfrm>
              <a:off x="1959429" y="497437"/>
              <a:ext cx="793102" cy="655200"/>
            </a:xfrm>
            <a:prstGeom prst="rect">
              <a:avLst/>
            </a:prstGeom>
            <a:solidFill>
              <a:srgbClr val="B1C4D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2631232" y="497437"/>
              <a:ext cx="2304661" cy="653143"/>
            </a:xfrm>
            <a:prstGeom prst="rect">
              <a:avLst/>
            </a:prstGeom>
            <a:solidFill>
              <a:srgbClr val="B1C4DA"/>
            </a:solidFill>
            <a:ln>
              <a:noFill/>
            </a:ln>
            <a:effectLst>
              <a:outerShdw blurRad="50800" dist="38100" algn="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3" name="Google Shape;23;p2" descr="Imagen que contiene pared&#10;&#10;Descripción generada automáticament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-688480">
            <a:off x="1397240" y="-148690"/>
            <a:ext cx="5859263" cy="6915210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</p:pic>
      <p:sp>
        <p:nvSpPr>
          <p:cNvPr id="24" name="Google Shape;24;p2"/>
          <p:cNvSpPr/>
          <p:nvPr/>
        </p:nvSpPr>
        <p:spPr>
          <a:xfrm rot="-6078961">
            <a:off x="2072289" y="6440925"/>
            <a:ext cx="216000" cy="216000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25;p2"/>
          <p:cNvSpPr/>
          <p:nvPr/>
        </p:nvSpPr>
        <p:spPr>
          <a:xfrm rot="-6078961">
            <a:off x="1861204" y="5452134"/>
            <a:ext cx="216000" cy="216000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26;p2"/>
          <p:cNvSpPr/>
          <p:nvPr/>
        </p:nvSpPr>
        <p:spPr>
          <a:xfrm rot="-6078961">
            <a:off x="1663774" y="4399476"/>
            <a:ext cx="216000" cy="216000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27;p2"/>
          <p:cNvSpPr/>
          <p:nvPr/>
        </p:nvSpPr>
        <p:spPr>
          <a:xfrm rot="-6078961">
            <a:off x="1436144" y="3328008"/>
            <a:ext cx="216000" cy="216000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28;p2"/>
          <p:cNvSpPr/>
          <p:nvPr/>
        </p:nvSpPr>
        <p:spPr>
          <a:xfrm rot="-6078961">
            <a:off x="1233449" y="2268022"/>
            <a:ext cx="216000" cy="216000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Google Shape;29;p2"/>
          <p:cNvSpPr/>
          <p:nvPr/>
        </p:nvSpPr>
        <p:spPr>
          <a:xfrm rot="-6078961">
            <a:off x="1805832" y="5495261"/>
            <a:ext cx="36000" cy="324000"/>
          </a:xfrm>
          <a:prstGeom prst="rect">
            <a:avLst/>
          </a:prstGeom>
          <a:gradFill>
            <a:gsLst>
              <a:gs pos="0">
                <a:srgbClr val="0C0C0C"/>
              </a:gs>
              <a:gs pos="46000">
                <a:srgbClr val="D8D8D8"/>
              </a:gs>
              <a:gs pos="78000">
                <a:schemeClr val="dk1"/>
              </a:gs>
              <a:gs pos="100000">
                <a:schemeClr val="dk1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Google Shape;30;p2"/>
          <p:cNvSpPr/>
          <p:nvPr/>
        </p:nvSpPr>
        <p:spPr>
          <a:xfrm rot="-6078961">
            <a:off x="1781983" y="5401127"/>
            <a:ext cx="36000" cy="324000"/>
          </a:xfrm>
          <a:prstGeom prst="rect">
            <a:avLst/>
          </a:prstGeom>
          <a:gradFill>
            <a:gsLst>
              <a:gs pos="0">
                <a:srgbClr val="0C0C0C"/>
              </a:gs>
              <a:gs pos="46000">
                <a:srgbClr val="D8D8D8"/>
              </a:gs>
              <a:gs pos="78000">
                <a:schemeClr val="dk1"/>
              </a:gs>
              <a:gs pos="100000">
                <a:schemeClr val="dk1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31;p2"/>
          <p:cNvSpPr/>
          <p:nvPr/>
        </p:nvSpPr>
        <p:spPr>
          <a:xfrm rot="-6078961">
            <a:off x="1589286" y="4438186"/>
            <a:ext cx="36000" cy="324000"/>
          </a:xfrm>
          <a:prstGeom prst="rect">
            <a:avLst/>
          </a:prstGeom>
          <a:gradFill>
            <a:gsLst>
              <a:gs pos="0">
                <a:srgbClr val="0C0C0C"/>
              </a:gs>
              <a:gs pos="46000">
                <a:srgbClr val="D8D8D8"/>
              </a:gs>
              <a:gs pos="78000">
                <a:schemeClr val="dk1"/>
              </a:gs>
              <a:gs pos="100000">
                <a:schemeClr val="dk1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32;p2"/>
          <p:cNvSpPr/>
          <p:nvPr/>
        </p:nvSpPr>
        <p:spPr>
          <a:xfrm rot="-6078961">
            <a:off x="1575077" y="4342122"/>
            <a:ext cx="36000" cy="324000"/>
          </a:xfrm>
          <a:prstGeom prst="rect">
            <a:avLst/>
          </a:prstGeom>
          <a:gradFill>
            <a:gsLst>
              <a:gs pos="0">
                <a:srgbClr val="0C0C0C"/>
              </a:gs>
              <a:gs pos="46000">
                <a:srgbClr val="D8D8D8"/>
              </a:gs>
              <a:gs pos="78000">
                <a:schemeClr val="dk1"/>
              </a:gs>
              <a:gs pos="100000">
                <a:schemeClr val="dk1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33;p2"/>
          <p:cNvSpPr/>
          <p:nvPr/>
        </p:nvSpPr>
        <p:spPr>
          <a:xfrm rot="-6078961">
            <a:off x="1377096" y="3377811"/>
            <a:ext cx="36000" cy="324000"/>
          </a:xfrm>
          <a:prstGeom prst="rect">
            <a:avLst/>
          </a:prstGeom>
          <a:gradFill>
            <a:gsLst>
              <a:gs pos="0">
                <a:srgbClr val="0C0C0C"/>
              </a:gs>
              <a:gs pos="46000">
                <a:srgbClr val="D8D8D8"/>
              </a:gs>
              <a:gs pos="78000">
                <a:schemeClr val="dk1"/>
              </a:gs>
              <a:gs pos="100000">
                <a:schemeClr val="dk1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34;p2"/>
          <p:cNvSpPr/>
          <p:nvPr/>
        </p:nvSpPr>
        <p:spPr>
          <a:xfrm rot="-6078961">
            <a:off x="1353246" y="3283677"/>
            <a:ext cx="36000" cy="324000"/>
          </a:xfrm>
          <a:prstGeom prst="rect">
            <a:avLst/>
          </a:prstGeom>
          <a:gradFill>
            <a:gsLst>
              <a:gs pos="0">
                <a:srgbClr val="0C0C0C"/>
              </a:gs>
              <a:gs pos="46000">
                <a:srgbClr val="D8D8D8"/>
              </a:gs>
              <a:gs pos="78000">
                <a:schemeClr val="dk1"/>
              </a:gs>
              <a:gs pos="100000">
                <a:schemeClr val="dk1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Google Shape;35;p2"/>
          <p:cNvSpPr/>
          <p:nvPr/>
        </p:nvSpPr>
        <p:spPr>
          <a:xfrm rot="-6078961">
            <a:off x="1170191" y="2318807"/>
            <a:ext cx="36000" cy="324000"/>
          </a:xfrm>
          <a:prstGeom prst="rect">
            <a:avLst/>
          </a:prstGeom>
          <a:gradFill>
            <a:gsLst>
              <a:gs pos="0">
                <a:srgbClr val="0C0C0C"/>
              </a:gs>
              <a:gs pos="46000">
                <a:srgbClr val="D8D8D8"/>
              </a:gs>
              <a:gs pos="78000">
                <a:schemeClr val="dk1"/>
              </a:gs>
              <a:gs pos="100000">
                <a:schemeClr val="dk1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" name="Google Shape;36;p2"/>
          <p:cNvSpPr/>
          <p:nvPr/>
        </p:nvSpPr>
        <p:spPr>
          <a:xfrm rot="-6078961">
            <a:off x="1146341" y="2224673"/>
            <a:ext cx="36000" cy="324000"/>
          </a:xfrm>
          <a:prstGeom prst="rect">
            <a:avLst/>
          </a:prstGeom>
          <a:gradFill>
            <a:gsLst>
              <a:gs pos="0">
                <a:srgbClr val="0C0C0C"/>
              </a:gs>
              <a:gs pos="46000">
                <a:srgbClr val="D8D8D8"/>
              </a:gs>
              <a:gs pos="78000">
                <a:schemeClr val="dk1"/>
              </a:gs>
              <a:gs pos="100000">
                <a:schemeClr val="dk1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" name="Google Shape;37;p2"/>
          <p:cNvSpPr/>
          <p:nvPr/>
        </p:nvSpPr>
        <p:spPr>
          <a:xfrm rot="-6078961">
            <a:off x="1009795" y="1216421"/>
            <a:ext cx="216000" cy="216000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Google Shape;38;p2"/>
          <p:cNvSpPr/>
          <p:nvPr/>
        </p:nvSpPr>
        <p:spPr>
          <a:xfrm rot="-6078961">
            <a:off x="955777" y="1247329"/>
            <a:ext cx="36000" cy="324000"/>
          </a:xfrm>
          <a:prstGeom prst="rect">
            <a:avLst/>
          </a:prstGeom>
          <a:gradFill>
            <a:gsLst>
              <a:gs pos="0">
                <a:srgbClr val="0C0C0C"/>
              </a:gs>
              <a:gs pos="46000">
                <a:srgbClr val="D8D8D8"/>
              </a:gs>
              <a:gs pos="78000">
                <a:schemeClr val="dk1"/>
              </a:gs>
              <a:gs pos="100000">
                <a:schemeClr val="dk1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" name="Google Shape;39;p2"/>
          <p:cNvSpPr/>
          <p:nvPr/>
        </p:nvSpPr>
        <p:spPr>
          <a:xfrm rot="-6078961">
            <a:off x="931927" y="1153195"/>
            <a:ext cx="36000" cy="324000"/>
          </a:xfrm>
          <a:prstGeom prst="rect">
            <a:avLst/>
          </a:prstGeom>
          <a:gradFill>
            <a:gsLst>
              <a:gs pos="0">
                <a:srgbClr val="0C0C0C"/>
              </a:gs>
              <a:gs pos="46000">
                <a:srgbClr val="D8D8D8"/>
              </a:gs>
              <a:gs pos="78000">
                <a:schemeClr val="dk1"/>
              </a:gs>
              <a:gs pos="100000">
                <a:schemeClr val="dk1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Google Shape;40;p2"/>
          <p:cNvSpPr/>
          <p:nvPr/>
        </p:nvSpPr>
        <p:spPr>
          <a:xfrm rot="-6078961">
            <a:off x="1979632" y="6489033"/>
            <a:ext cx="36000" cy="324000"/>
          </a:xfrm>
          <a:prstGeom prst="rect">
            <a:avLst/>
          </a:prstGeom>
          <a:gradFill>
            <a:gsLst>
              <a:gs pos="0">
                <a:srgbClr val="0C0C0C"/>
              </a:gs>
              <a:gs pos="46000">
                <a:srgbClr val="D8D8D8"/>
              </a:gs>
              <a:gs pos="78000">
                <a:schemeClr val="dk1"/>
              </a:gs>
              <a:gs pos="100000">
                <a:schemeClr val="dk1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" name="Google Shape;41;p2"/>
          <p:cNvSpPr/>
          <p:nvPr/>
        </p:nvSpPr>
        <p:spPr>
          <a:xfrm rot="-6078961">
            <a:off x="1965423" y="6392969"/>
            <a:ext cx="36000" cy="324000"/>
          </a:xfrm>
          <a:prstGeom prst="rect">
            <a:avLst/>
          </a:prstGeom>
          <a:gradFill>
            <a:gsLst>
              <a:gs pos="0">
                <a:srgbClr val="0C0C0C"/>
              </a:gs>
              <a:gs pos="46000">
                <a:srgbClr val="D8D8D8"/>
              </a:gs>
              <a:gs pos="78000">
                <a:schemeClr val="dk1"/>
              </a:gs>
              <a:gs pos="100000">
                <a:schemeClr val="dk1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" name="Google Shape;42;p2"/>
          <p:cNvSpPr/>
          <p:nvPr/>
        </p:nvSpPr>
        <p:spPr>
          <a:xfrm rot="-6078961">
            <a:off x="1965162" y="5924567"/>
            <a:ext cx="216000" cy="216000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Google Shape;43;p2"/>
          <p:cNvSpPr/>
          <p:nvPr/>
        </p:nvSpPr>
        <p:spPr>
          <a:xfrm rot="-6078961">
            <a:off x="1756006" y="4945417"/>
            <a:ext cx="216000" cy="216000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" name="Google Shape;44;p2"/>
          <p:cNvSpPr/>
          <p:nvPr/>
        </p:nvSpPr>
        <p:spPr>
          <a:xfrm rot="-6078961">
            <a:off x="1556647" y="3883118"/>
            <a:ext cx="216000" cy="216000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" name="Google Shape;45;p2"/>
          <p:cNvSpPr/>
          <p:nvPr/>
        </p:nvSpPr>
        <p:spPr>
          <a:xfrm rot="-6078961">
            <a:off x="1332875" y="2830932"/>
            <a:ext cx="216000" cy="216000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" name="Google Shape;46;p2"/>
          <p:cNvSpPr/>
          <p:nvPr/>
        </p:nvSpPr>
        <p:spPr>
          <a:xfrm rot="-6078961">
            <a:off x="1126322" y="1751665"/>
            <a:ext cx="216000" cy="216000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" name="Google Shape;47;p2"/>
          <p:cNvSpPr/>
          <p:nvPr/>
        </p:nvSpPr>
        <p:spPr>
          <a:xfrm rot="-6078961">
            <a:off x="1698705" y="4978903"/>
            <a:ext cx="36000" cy="324000"/>
          </a:xfrm>
          <a:prstGeom prst="rect">
            <a:avLst/>
          </a:prstGeom>
          <a:gradFill>
            <a:gsLst>
              <a:gs pos="0">
                <a:srgbClr val="0C0C0C"/>
              </a:gs>
              <a:gs pos="46000">
                <a:srgbClr val="D8D8D8"/>
              </a:gs>
              <a:gs pos="78000">
                <a:schemeClr val="dk1"/>
              </a:gs>
              <a:gs pos="100000">
                <a:schemeClr val="dk1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" name="Google Shape;48;p2"/>
          <p:cNvSpPr/>
          <p:nvPr/>
        </p:nvSpPr>
        <p:spPr>
          <a:xfrm rot="-6078961">
            <a:off x="1674855" y="4884769"/>
            <a:ext cx="36000" cy="324000"/>
          </a:xfrm>
          <a:prstGeom prst="rect">
            <a:avLst/>
          </a:prstGeom>
          <a:gradFill>
            <a:gsLst>
              <a:gs pos="0">
                <a:srgbClr val="0C0C0C"/>
              </a:gs>
              <a:gs pos="46000">
                <a:srgbClr val="D8D8D8"/>
              </a:gs>
              <a:gs pos="78000">
                <a:schemeClr val="dk1"/>
              </a:gs>
              <a:gs pos="100000">
                <a:schemeClr val="dk1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" name="Google Shape;49;p2"/>
          <p:cNvSpPr/>
          <p:nvPr/>
        </p:nvSpPr>
        <p:spPr>
          <a:xfrm rot="-6078961">
            <a:off x="1482159" y="3921828"/>
            <a:ext cx="36000" cy="324000"/>
          </a:xfrm>
          <a:prstGeom prst="rect">
            <a:avLst/>
          </a:prstGeom>
          <a:gradFill>
            <a:gsLst>
              <a:gs pos="0">
                <a:srgbClr val="0C0C0C"/>
              </a:gs>
              <a:gs pos="46000">
                <a:srgbClr val="D8D8D8"/>
              </a:gs>
              <a:gs pos="78000">
                <a:schemeClr val="dk1"/>
              </a:gs>
              <a:gs pos="100000">
                <a:schemeClr val="dk1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" name="Google Shape;50;p2"/>
          <p:cNvSpPr/>
          <p:nvPr/>
        </p:nvSpPr>
        <p:spPr>
          <a:xfrm rot="-6078961">
            <a:off x="1467950" y="3825765"/>
            <a:ext cx="36000" cy="324000"/>
          </a:xfrm>
          <a:prstGeom prst="rect">
            <a:avLst/>
          </a:prstGeom>
          <a:gradFill>
            <a:gsLst>
              <a:gs pos="0">
                <a:srgbClr val="0C0C0C"/>
              </a:gs>
              <a:gs pos="46000">
                <a:srgbClr val="D8D8D8"/>
              </a:gs>
              <a:gs pos="78000">
                <a:schemeClr val="dk1"/>
              </a:gs>
              <a:gs pos="100000">
                <a:schemeClr val="dk1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" name="Google Shape;51;p2"/>
          <p:cNvSpPr/>
          <p:nvPr/>
        </p:nvSpPr>
        <p:spPr>
          <a:xfrm rot="-6078961">
            <a:off x="1269969" y="2861453"/>
            <a:ext cx="36000" cy="324000"/>
          </a:xfrm>
          <a:prstGeom prst="rect">
            <a:avLst/>
          </a:prstGeom>
          <a:gradFill>
            <a:gsLst>
              <a:gs pos="0">
                <a:srgbClr val="0C0C0C"/>
              </a:gs>
              <a:gs pos="46000">
                <a:srgbClr val="D8D8D8"/>
              </a:gs>
              <a:gs pos="78000">
                <a:schemeClr val="dk1"/>
              </a:gs>
              <a:gs pos="100000">
                <a:schemeClr val="dk1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" name="Google Shape;52;p2"/>
          <p:cNvSpPr/>
          <p:nvPr/>
        </p:nvSpPr>
        <p:spPr>
          <a:xfrm rot="-6078961">
            <a:off x="1246119" y="2767319"/>
            <a:ext cx="36000" cy="324000"/>
          </a:xfrm>
          <a:prstGeom prst="rect">
            <a:avLst/>
          </a:prstGeom>
          <a:gradFill>
            <a:gsLst>
              <a:gs pos="0">
                <a:srgbClr val="0C0C0C"/>
              </a:gs>
              <a:gs pos="46000">
                <a:srgbClr val="D8D8D8"/>
              </a:gs>
              <a:gs pos="78000">
                <a:schemeClr val="dk1"/>
              </a:gs>
              <a:gs pos="100000">
                <a:schemeClr val="dk1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" name="Google Shape;53;p2"/>
          <p:cNvSpPr/>
          <p:nvPr/>
        </p:nvSpPr>
        <p:spPr>
          <a:xfrm rot="-6078961">
            <a:off x="1063063" y="1802449"/>
            <a:ext cx="36000" cy="324000"/>
          </a:xfrm>
          <a:prstGeom prst="rect">
            <a:avLst/>
          </a:prstGeom>
          <a:gradFill>
            <a:gsLst>
              <a:gs pos="0">
                <a:srgbClr val="0C0C0C"/>
              </a:gs>
              <a:gs pos="46000">
                <a:srgbClr val="D8D8D8"/>
              </a:gs>
              <a:gs pos="78000">
                <a:schemeClr val="dk1"/>
              </a:gs>
              <a:gs pos="100000">
                <a:schemeClr val="dk1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" name="Google Shape;54;p2"/>
          <p:cNvSpPr/>
          <p:nvPr/>
        </p:nvSpPr>
        <p:spPr>
          <a:xfrm rot="-6078961">
            <a:off x="1039214" y="1708315"/>
            <a:ext cx="36000" cy="324000"/>
          </a:xfrm>
          <a:prstGeom prst="rect">
            <a:avLst/>
          </a:prstGeom>
          <a:gradFill>
            <a:gsLst>
              <a:gs pos="0">
                <a:srgbClr val="0C0C0C"/>
              </a:gs>
              <a:gs pos="46000">
                <a:srgbClr val="D8D8D8"/>
              </a:gs>
              <a:gs pos="78000">
                <a:schemeClr val="dk1"/>
              </a:gs>
              <a:gs pos="100000">
                <a:schemeClr val="dk1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" name="Google Shape;55;p2"/>
          <p:cNvSpPr/>
          <p:nvPr/>
        </p:nvSpPr>
        <p:spPr>
          <a:xfrm rot="-6078961">
            <a:off x="910145" y="687324"/>
            <a:ext cx="216000" cy="216000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" name="Google Shape;56;p2"/>
          <p:cNvSpPr/>
          <p:nvPr/>
        </p:nvSpPr>
        <p:spPr>
          <a:xfrm rot="-6078961">
            <a:off x="856361" y="719402"/>
            <a:ext cx="36000" cy="324000"/>
          </a:xfrm>
          <a:prstGeom prst="rect">
            <a:avLst/>
          </a:prstGeom>
          <a:gradFill>
            <a:gsLst>
              <a:gs pos="0">
                <a:srgbClr val="0C0C0C"/>
              </a:gs>
              <a:gs pos="46000">
                <a:srgbClr val="D8D8D8"/>
              </a:gs>
              <a:gs pos="78000">
                <a:schemeClr val="dk1"/>
              </a:gs>
              <a:gs pos="100000">
                <a:schemeClr val="dk1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" name="Google Shape;57;p2"/>
          <p:cNvSpPr/>
          <p:nvPr/>
        </p:nvSpPr>
        <p:spPr>
          <a:xfrm rot="-6078961">
            <a:off x="822870" y="627197"/>
            <a:ext cx="36000" cy="324000"/>
          </a:xfrm>
          <a:prstGeom prst="rect">
            <a:avLst/>
          </a:prstGeom>
          <a:gradFill>
            <a:gsLst>
              <a:gs pos="0">
                <a:srgbClr val="0C0C0C"/>
              </a:gs>
              <a:gs pos="46000">
                <a:srgbClr val="D8D8D8"/>
              </a:gs>
              <a:gs pos="78000">
                <a:schemeClr val="dk1"/>
              </a:gs>
              <a:gs pos="100000">
                <a:schemeClr val="dk1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58;p2"/>
          <p:cNvSpPr/>
          <p:nvPr/>
        </p:nvSpPr>
        <p:spPr>
          <a:xfrm rot="-6078961">
            <a:off x="1872505" y="5972675"/>
            <a:ext cx="36000" cy="324000"/>
          </a:xfrm>
          <a:prstGeom prst="rect">
            <a:avLst/>
          </a:prstGeom>
          <a:gradFill>
            <a:gsLst>
              <a:gs pos="0">
                <a:srgbClr val="0C0C0C"/>
              </a:gs>
              <a:gs pos="46000">
                <a:srgbClr val="D8D8D8"/>
              </a:gs>
              <a:gs pos="78000">
                <a:schemeClr val="dk1"/>
              </a:gs>
              <a:gs pos="100000">
                <a:schemeClr val="dk1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59;p2"/>
          <p:cNvSpPr/>
          <p:nvPr/>
        </p:nvSpPr>
        <p:spPr>
          <a:xfrm rot="-6078961">
            <a:off x="1858296" y="5876612"/>
            <a:ext cx="36000" cy="324000"/>
          </a:xfrm>
          <a:prstGeom prst="rect">
            <a:avLst/>
          </a:prstGeom>
          <a:gradFill>
            <a:gsLst>
              <a:gs pos="0">
                <a:srgbClr val="0C0C0C"/>
              </a:gs>
              <a:gs pos="46000">
                <a:srgbClr val="D8D8D8"/>
              </a:gs>
              <a:gs pos="78000">
                <a:schemeClr val="dk1"/>
              </a:gs>
              <a:gs pos="100000">
                <a:schemeClr val="dk1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" name="Google Shape;60;p2"/>
          <p:cNvSpPr/>
          <p:nvPr/>
        </p:nvSpPr>
        <p:spPr>
          <a:xfrm rot="-6078961">
            <a:off x="2170988" y="6928091"/>
            <a:ext cx="216000" cy="216000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" name="Google Shape;61;p2"/>
          <p:cNvSpPr/>
          <p:nvPr/>
        </p:nvSpPr>
        <p:spPr>
          <a:xfrm rot="-6078961">
            <a:off x="2078331" y="6976199"/>
            <a:ext cx="36000" cy="324000"/>
          </a:xfrm>
          <a:prstGeom prst="rect">
            <a:avLst/>
          </a:prstGeom>
          <a:gradFill>
            <a:gsLst>
              <a:gs pos="0">
                <a:srgbClr val="0C0C0C"/>
              </a:gs>
              <a:gs pos="46000">
                <a:srgbClr val="D8D8D8"/>
              </a:gs>
              <a:gs pos="78000">
                <a:schemeClr val="dk1"/>
              </a:gs>
              <a:gs pos="100000">
                <a:schemeClr val="dk1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" name="Google Shape;62;p2"/>
          <p:cNvSpPr/>
          <p:nvPr/>
        </p:nvSpPr>
        <p:spPr>
          <a:xfrm rot="-6078961">
            <a:off x="2064122" y="6880135"/>
            <a:ext cx="36000" cy="324000"/>
          </a:xfrm>
          <a:prstGeom prst="rect">
            <a:avLst/>
          </a:prstGeom>
          <a:gradFill>
            <a:gsLst>
              <a:gs pos="0">
                <a:srgbClr val="0C0C0C"/>
              </a:gs>
              <a:gs pos="46000">
                <a:srgbClr val="D8D8D8"/>
              </a:gs>
              <a:gs pos="78000">
                <a:schemeClr val="dk1"/>
              </a:gs>
              <a:gs pos="100000">
                <a:schemeClr val="dk1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" name="Slide Number Placeholder 62">
            <a:extLst>
              <a:ext uri="{FF2B5EF4-FFF2-40B4-BE49-F238E27FC236}">
                <a16:creationId xmlns:a16="http://schemas.microsoft.com/office/drawing/2014/main" id="{F1AD8E1C-B599-4FC9-A02F-0451517F85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2CD1F-ABB7-4982-941C-A1811028328A}" type="slidenum">
              <a:rPr lang="en-IE" smtClean="0"/>
              <a:t>‹#›</a:t>
            </a:fld>
            <a:endParaRPr lang="en-I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71_Scrapbook_Template_SlidesMania_2">
  <p:cSld name="0071_Scrapbook_Template_SlidesMania_2">
    <p:bg>
      <p:bgPr>
        <a:solidFill>
          <a:srgbClr val="7153A0"/>
        </a:soli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3" descr="Imagen que contiene pared&#10;&#10;Descripción generada automáticament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133806" y="94279"/>
            <a:ext cx="5859263" cy="6683246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</p:pic>
      <p:pic>
        <p:nvPicPr>
          <p:cNvPr id="65" name="Google Shape;65;p3" descr="Imagen que contiene pared&#10;&#10;Descripción generada automáticament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86812" y="93168"/>
            <a:ext cx="5859263" cy="6683246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</p:pic>
      <p:sp>
        <p:nvSpPr>
          <p:cNvPr id="66" name="Google Shape;66;p3"/>
          <p:cNvSpPr/>
          <p:nvPr/>
        </p:nvSpPr>
        <p:spPr>
          <a:xfrm rot="-5400000">
            <a:off x="5771336" y="5985349"/>
            <a:ext cx="216000" cy="216000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Google Shape;67;p3"/>
          <p:cNvSpPr/>
          <p:nvPr/>
        </p:nvSpPr>
        <p:spPr>
          <a:xfrm rot="-5400000">
            <a:off x="5768207" y="4974361"/>
            <a:ext cx="216000" cy="216000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" name="Google Shape;68;p3"/>
          <p:cNvSpPr/>
          <p:nvPr/>
        </p:nvSpPr>
        <p:spPr>
          <a:xfrm rot="-5400000">
            <a:off x="5771336" y="3893595"/>
            <a:ext cx="216000" cy="216000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" name="Google Shape;69;p3"/>
          <p:cNvSpPr/>
          <p:nvPr/>
        </p:nvSpPr>
        <p:spPr>
          <a:xfrm rot="-5400000">
            <a:off x="5758375" y="2808123"/>
            <a:ext cx="216000" cy="216000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" name="Google Shape;70;p3"/>
          <p:cNvSpPr/>
          <p:nvPr/>
        </p:nvSpPr>
        <p:spPr>
          <a:xfrm rot="-5400000">
            <a:off x="5767611" y="1728971"/>
            <a:ext cx="216000" cy="216000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Google Shape;71;p3"/>
          <p:cNvSpPr/>
          <p:nvPr/>
        </p:nvSpPr>
        <p:spPr>
          <a:xfrm rot="-5400000">
            <a:off x="5764482" y="653927"/>
            <a:ext cx="216000" cy="216000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" name="Google Shape;72;p3"/>
          <p:cNvSpPr/>
          <p:nvPr/>
        </p:nvSpPr>
        <p:spPr>
          <a:xfrm rot="-5400000">
            <a:off x="5767611" y="5458009"/>
            <a:ext cx="216000" cy="216000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3"/>
          <p:cNvSpPr/>
          <p:nvPr/>
        </p:nvSpPr>
        <p:spPr>
          <a:xfrm rot="-5400000">
            <a:off x="5764482" y="4456853"/>
            <a:ext cx="216000" cy="216000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" name="Google Shape;74;p3"/>
          <p:cNvSpPr/>
          <p:nvPr/>
        </p:nvSpPr>
        <p:spPr>
          <a:xfrm rot="-5400000">
            <a:off x="5767611" y="3376087"/>
            <a:ext cx="216000" cy="216000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" name="Google Shape;75;p3"/>
          <p:cNvSpPr/>
          <p:nvPr/>
        </p:nvSpPr>
        <p:spPr>
          <a:xfrm rot="-5400000">
            <a:off x="5754650" y="2300447"/>
            <a:ext cx="216000" cy="216000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" name="Google Shape;76;p3"/>
          <p:cNvSpPr/>
          <p:nvPr/>
        </p:nvSpPr>
        <p:spPr>
          <a:xfrm rot="-5400000">
            <a:off x="5763886" y="1201631"/>
            <a:ext cx="216000" cy="216000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" name="Google Shape;77;p3"/>
          <p:cNvSpPr/>
          <p:nvPr/>
        </p:nvSpPr>
        <p:spPr>
          <a:xfrm rot="-5400000">
            <a:off x="5760757" y="115563"/>
            <a:ext cx="216000" cy="216000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" name="Google Shape;78;p3"/>
          <p:cNvSpPr/>
          <p:nvPr/>
        </p:nvSpPr>
        <p:spPr>
          <a:xfrm rot="-5400000">
            <a:off x="5772524" y="6482411"/>
            <a:ext cx="216000" cy="216000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" name="Google Shape;79;p3"/>
          <p:cNvSpPr/>
          <p:nvPr/>
        </p:nvSpPr>
        <p:spPr>
          <a:xfrm rot="-5400000">
            <a:off x="6190869" y="5975517"/>
            <a:ext cx="216000" cy="216000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" name="Google Shape;80;p3"/>
          <p:cNvSpPr/>
          <p:nvPr/>
        </p:nvSpPr>
        <p:spPr>
          <a:xfrm rot="-5400000">
            <a:off x="6177908" y="4964529"/>
            <a:ext cx="216000" cy="216000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" name="Google Shape;81;p3"/>
          <p:cNvSpPr/>
          <p:nvPr/>
        </p:nvSpPr>
        <p:spPr>
          <a:xfrm rot="-5400000">
            <a:off x="6190869" y="3893595"/>
            <a:ext cx="216000" cy="216000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" name="Google Shape;82;p3"/>
          <p:cNvSpPr/>
          <p:nvPr/>
        </p:nvSpPr>
        <p:spPr>
          <a:xfrm rot="-5400000">
            <a:off x="6177908" y="2798291"/>
            <a:ext cx="216000" cy="216000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" name="Google Shape;83;p3"/>
          <p:cNvSpPr/>
          <p:nvPr/>
        </p:nvSpPr>
        <p:spPr>
          <a:xfrm rot="-5400000">
            <a:off x="6187144" y="1719139"/>
            <a:ext cx="216000" cy="216000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" name="Google Shape;84;p3"/>
          <p:cNvSpPr/>
          <p:nvPr/>
        </p:nvSpPr>
        <p:spPr>
          <a:xfrm rot="-5400000">
            <a:off x="6106304" y="4977243"/>
            <a:ext cx="36000" cy="324000"/>
          </a:xfrm>
          <a:prstGeom prst="rect">
            <a:avLst/>
          </a:prstGeom>
          <a:gradFill>
            <a:gsLst>
              <a:gs pos="0">
                <a:srgbClr val="0C0C0C"/>
              </a:gs>
              <a:gs pos="46000">
                <a:srgbClr val="D8D8D8"/>
              </a:gs>
              <a:gs pos="78000">
                <a:schemeClr val="dk1"/>
              </a:gs>
              <a:gs pos="100000">
                <a:schemeClr val="dk1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85;p3"/>
          <p:cNvSpPr/>
          <p:nvPr/>
        </p:nvSpPr>
        <p:spPr>
          <a:xfrm rot="-5400000">
            <a:off x="6101389" y="4880259"/>
            <a:ext cx="36000" cy="324000"/>
          </a:xfrm>
          <a:prstGeom prst="rect">
            <a:avLst/>
          </a:prstGeom>
          <a:gradFill>
            <a:gsLst>
              <a:gs pos="0">
                <a:srgbClr val="0C0C0C"/>
              </a:gs>
              <a:gs pos="46000">
                <a:srgbClr val="D8D8D8"/>
              </a:gs>
              <a:gs pos="78000">
                <a:schemeClr val="dk1"/>
              </a:gs>
              <a:gs pos="100000">
                <a:schemeClr val="dk1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3"/>
          <p:cNvSpPr/>
          <p:nvPr/>
        </p:nvSpPr>
        <p:spPr>
          <a:xfrm rot="-5400000">
            <a:off x="6101387" y="3898227"/>
            <a:ext cx="36000" cy="324000"/>
          </a:xfrm>
          <a:prstGeom prst="rect">
            <a:avLst/>
          </a:prstGeom>
          <a:gradFill>
            <a:gsLst>
              <a:gs pos="0">
                <a:srgbClr val="0C0C0C"/>
              </a:gs>
              <a:gs pos="46000">
                <a:srgbClr val="D8D8D8"/>
              </a:gs>
              <a:gs pos="78000">
                <a:schemeClr val="dk1"/>
              </a:gs>
              <a:gs pos="100000">
                <a:schemeClr val="dk1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Google Shape;87;p3"/>
          <p:cNvSpPr/>
          <p:nvPr/>
        </p:nvSpPr>
        <p:spPr>
          <a:xfrm rot="-5400000">
            <a:off x="6106304" y="3801243"/>
            <a:ext cx="36000" cy="324000"/>
          </a:xfrm>
          <a:prstGeom prst="rect">
            <a:avLst/>
          </a:prstGeom>
          <a:gradFill>
            <a:gsLst>
              <a:gs pos="0">
                <a:srgbClr val="0C0C0C"/>
              </a:gs>
              <a:gs pos="46000">
                <a:srgbClr val="D8D8D8"/>
              </a:gs>
              <a:gs pos="78000">
                <a:schemeClr val="dk1"/>
              </a:gs>
              <a:gs pos="100000">
                <a:schemeClr val="dk1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" name="Google Shape;88;p3"/>
          <p:cNvSpPr/>
          <p:nvPr/>
        </p:nvSpPr>
        <p:spPr>
          <a:xfrm rot="-5400000">
            <a:off x="6101389" y="2816830"/>
            <a:ext cx="36000" cy="324000"/>
          </a:xfrm>
          <a:prstGeom prst="rect">
            <a:avLst/>
          </a:prstGeom>
          <a:gradFill>
            <a:gsLst>
              <a:gs pos="0">
                <a:srgbClr val="0C0C0C"/>
              </a:gs>
              <a:gs pos="46000">
                <a:srgbClr val="D8D8D8"/>
              </a:gs>
              <a:gs pos="78000">
                <a:schemeClr val="dk1"/>
              </a:gs>
              <a:gs pos="100000">
                <a:schemeClr val="dk1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3"/>
          <p:cNvSpPr/>
          <p:nvPr/>
        </p:nvSpPr>
        <p:spPr>
          <a:xfrm rot="-5400000">
            <a:off x="6096474" y="2719846"/>
            <a:ext cx="36000" cy="324000"/>
          </a:xfrm>
          <a:prstGeom prst="rect">
            <a:avLst/>
          </a:prstGeom>
          <a:gradFill>
            <a:gsLst>
              <a:gs pos="0">
                <a:srgbClr val="0C0C0C"/>
              </a:gs>
              <a:gs pos="46000">
                <a:srgbClr val="D8D8D8"/>
              </a:gs>
              <a:gs pos="78000">
                <a:schemeClr val="dk1"/>
              </a:gs>
              <a:gs pos="100000">
                <a:schemeClr val="dk1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3"/>
          <p:cNvSpPr/>
          <p:nvPr/>
        </p:nvSpPr>
        <p:spPr>
          <a:xfrm rot="-5400000">
            <a:off x="6106304" y="1737814"/>
            <a:ext cx="36000" cy="324000"/>
          </a:xfrm>
          <a:prstGeom prst="rect">
            <a:avLst/>
          </a:prstGeom>
          <a:gradFill>
            <a:gsLst>
              <a:gs pos="0">
                <a:srgbClr val="0C0C0C"/>
              </a:gs>
              <a:gs pos="46000">
                <a:srgbClr val="D8D8D8"/>
              </a:gs>
              <a:gs pos="78000">
                <a:schemeClr val="dk1"/>
              </a:gs>
              <a:gs pos="100000">
                <a:schemeClr val="dk1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3"/>
          <p:cNvSpPr/>
          <p:nvPr/>
        </p:nvSpPr>
        <p:spPr>
          <a:xfrm rot="-5400000">
            <a:off x="6101389" y="1640830"/>
            <a:ext cx="36000" cy="324000"/>
          </a:xfrm>
          <a:prstGeom prst="rect">
            <a:avLst/>
          </a:prstGeom>
          <a:gradFill>
            <a:gsLst>
              <a:gs pos="0">
                <a:srgbClr val="0C0C0C"/>
              </a:gs>
              <a:gs pos="46000">
                <a:srgbClr val="D8D8D8"/>
              </a:gs>
              <a:gs pos="78000">
                <a:schemeClr val="dk1"/>
              </a:gs>
              <a:gs pos="100000">
                <a:schemeClr val="dk1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3"/>
          <p:cNvSpPr/>
          <p:nvPr/>
        </p:nvSpPr>
        <p:spPr>
          <a:xfrm rot="-5400000">
            <a:off x="6174183" y="644095"/>
            <a:ext cx="216000" cy="216000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3"/>
          <p:cNvSpPr/>
          <p:nvPr/>
        </p:nvSpPr>
        <p:spPr>
          <a:xfrm rot="-5400000">
            <a:off x="6106304" y="645094"/>
            <a:ext cx="36000" cy="324000"/>
          </a:xfrm>
          <a:prstGeom prst="rect">
            <a:avLst/>
          </a:prstGeom>
          <a:gradFill>
            <a:gsLst>
              <a:gs pos="0">
                <a:srgbClr val="0C0C0C"/>
              </a:gs>
              <a:gs pos="46000">
                <a:srgbClr val="D8D8D8"/>
              </a:gs>
              <a:gs pos="78000">
                <a:schemeClr val="dk1"/>
              </a:gs>
              <a:gs pos="100000">
                <a:schemeClr val="dk1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3"/>
          <p:cNvSpPr/>
          <p:nvPr/>
        </p:nvSpPr>
        <p:spPr>
          <a:xfrm rot="-5400000">
            <a:off x="6101389" y="548110"/>
            <a:ext cx="36000" cy="324000"/>
          </a:xfrm>
          <a:prstGeom prst="rect">
            <a:avLst/>
          </a:prstGeom>
          <a:gradFill>
            <a:gsLst>
              <a:gs pos="0">
                <a:srgbClr val="0C0C0C"/>
              </a:gs>
              <a:gs pos="46000">
                <a:srgbClr val="D8D8D8"/>
              </a:gs>
              <a:gs pos="78000">
                <a:schemeClr val="dk1"/>
              </a:gs>
              <a:gs pos="100000">
                <a:schemeClr val="dk1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3"/>
          <p:cNvSpPr/>
          <p:nvPr/>
        </p:nvSpPr>
        <p:spPr>
          <a:xfrm rot="-5400000">
            <a:off x="6081727" y="5985799"/>
            <a:ext cx="36000" cy="324000"/>
          </a:xfrm>
          <a:prstGeom prst="rect">
            <a:avLst/>
          </a:prstGeom>
          <a:gradFill>
            <a:gsLst>
              <a:gs pos="0">
                <a:srgbClr val="0C0C0C"/>
              </a:gs>
              <a:gs pos="46000">
                <a:srgbClr val="D8D8D8"/>
              </a:gs>
              <a:gs pos="78000">
                <a:schemeClr val="dk1"/>
              </a:gs>
              <a:gs pos="100000">
                <a:schemeClr val="dk1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3"/>
          <p:cNvSpPr/>
          <p:nvPr/>
        </p:nvSpPr>
        <p:spPr>
          <a:xfrm rot="-5400000">
            <a:off x="6086644" y="5888815"/>
            <a:ext cx="36000" cy="324000"/>
          </a:xfrm>
          <a:prstGeom prst="rect">
            <a:avLst/>
          </a:prstGeom>
          <a:gradFill>
            <a:gsLst>
              <a:gs pos="0">
                <a:srgbClr val="0C0C0C"/>
              </a:gs>
              <a:gs pos="46000">
                <a:srgbClr val="D8D8D8"/>
              </a:gs>
              <a:gs pos="78000">
                <a:schemeClr val="dk1"/>
              </a:gs>
              <a:gs pos="100000">
                <a:schemeClr val="dk1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3"/>
          <p:cNvSpPr/>
          <p:nvPr/>
        </p:nvSpPr>
        <p:spPr>
          <a:xfrm rot="-5400000">
            <a:off x="6187144" y="5448177"/>
            <a:ext cx="216000" cy="216000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3"/>
          <p:cNvSpPr/>
          <p:nvPr/>
        </p:nvSpPr>
        <p:spPr>
          <a:xfrm rot="-5400000">
            <a:off x="6174183" y="4447021"/>
            <a:ext cx="216000" cy="216000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3"/>
          <p:cNvSpPr/>
          <p:nvPr/>
        </p:nvSpPr>
        <p:spPr>
          <a:xfrm rot="-5400000">
            <a:off x="6187144" y="3366255"/>
            <a:ext cx="216000" cy="216000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3"/>
          <p:cNvSpPr/>
          <p:nvPr/>
        </p:nvSpPr>
        <p:spPr>
          <a:xfrm rot="-5400000">
            <a:off x="6174183" y="2290615"/>
            <a:ext cx="216000" cy="216000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3"/>
          <p:cNvSpPr/>
          <p:nvPr/>
        </p:nvSpPr>
        <p:spPr>
          <a:xfrm rot="-5400000">
            <a:off x="6183419" y="1191799"/>
            <a:ext cx="216000" cy="216000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3"/>
          <p:cNvSpPr/>
          <p:nvPr/>
        </p:nvSpPr>
        <p:spPr>
          <a:xfrm rot="-5400000">
            <a:off x="6102579" y="4449903"/>
            <a:ext cx="36000" cy="324000"/>
          </a:xfrm>
          <a:prstGeom prst="rect">
            <a:avLst/>
          </a:prstGeom>
          <a:gradFill>
            <a:gsLst>
              <a:gs pos="0">
                <a:srgbClr val="0C0C0C"/>
              </a:gs>
              <a:gs pos="46000">
                <a:srgbClr val="D8D8D8"/>
              </a:gs>
              <a:gs pos="78000">
                <a:schemeClr val="dk1"/>
              </a:gs>
              <a:gs pos="100000">
                <a:schemeClr val="dk1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3"/>
          <p:cNvSpPr/>
          <p:nvPr/>
        </p:nvSpPr>
        <p:spPr>
          <a:xfrm rot="-5400000">
            <a:off x="6097664" y="4352919"/>
            <a:ext cx="36000" cy="324000"/>
          </a:xfrm>
          <a:prstGeom prst="rect">
            <a:avLst/>
          </a:prstGeom>
          <a:gradFill>
            <a:gsLst>
              <a:gs pos="0">
                <a:srgbClr val="0C0C0C"/>
              </a:gs>
              <a:gs pos="46000">
                <a:srgbClr val="D8D8D8"/>
              </a:gs>
              <a:gs pos="78000">
                <a:schemeClr val="dk1"/>
              </a:gs>
              <a:gs pos="100000">
                <a:schemeClr val="dk1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3"/>
          <p:cNvSpPr/>
          <p:nvPr/>
        </p:nvSpPr>
        <p:spPr>
          <a:xfrm rot="-5400000">
            <a:off x="6097662" y="3370887"/>
            <a:ext cx="36000" cy="324000"/>
          </a:xfrm>
          <a:prstGeom prst="rect">
            <a:avLst/>
          </a:prstGeom>
          <a:gradFill>
            <a:gsLst>
              <a:gs pos="0">
                <a:srgbClr val="0C0C0C"/>
              </a:gs>
              <a:gs pos="46000">
                <a:srgbClr val="D8D8D8"/>
              </a:gs>
              <a:gs pos="78000">
                <a:schemeClr val="dk1"/>
              </a:gs>
              <a:gs pos="100000">
                <a:schemeClr val="dk1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3"/>
          <p:cNvSpPr/>
          <p:nvPr/>
        </p:nvSpPr>
        <p:spPr>
          <a:xfrm rot="-5400000">
            <a:off x="6102579" y="3273903"/>
            <a:ext cx="36000" cy="324000"/>
          </a:xfrm>
          <a:prstGeom prst="rect">
            <a:avLst/>
          </a:prstGeom>
          <a:gradFill>
            <a:gsLst>
              <a:gs pos="0">
                <a:srgbClr val="0C0C0C"/>
              </a:gs>
              <a:gs pos="46000">
                <a:srgbClr val="D8D8D8"/>
              </a:gs>
              <a:gs pos="78000">
                <a:schemeClr val="dk1"/>
              </a:gs>
              <a:gs pos="100000">
                <a:schemeClr val="dk1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3"/>
          <p:cNvSpPr/>
          <p:nvPr/>
        </p:nvSpPr>
        <p:spPr>
          <a:xfrm rot="-5400000">
            <a:off x="6097664" y="2289490"/>
            <a:ext cx="36000" cy="324000"/>
          </a:xfrm>
          <a:prstGeom prst="rect">
            <a:avLst/>
          </a:prstGeom>
          <a:gradFill>
            <a:gsLst>
              <a:gs pos="0">
                <a:srgbClr val="0C0C0C"/>
              </a:gs>
              <a:gs pos="46000">
                <a:srgbClr val="D8D8D8"/>
              </a:gs>
              <a:gs pos="78000">
                <a:schemeClr val="dk1"/>
              </a:gs>
              <a:gs pos="100000">
                <a:schemeClr val="dk1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p3"/>
          <p:cNvSpPr/>
          <p:nvPr/>
        </p:nvSpPr>
        <p:spPr>
          <a:xfrm rot="-5400000">
            <a:off x="6092749" y="2192506"/>
            <a:ext cx="36000" cy="324000"/>
          </a:xfrm>
          <a:prstGeom prst="rect">
            <a:avLst/>
          </a:prstGeom>
          <a:gradFill>
            <a:gsLst>
              <a:gs pos="0">
                <a:srgbClr val="0C0C0C"/>
              </a:gs>
              <a:gs pos="46000">
                <a:srgbClr val="D8D8D8"/>
              </a:gs>
              <a:gs pos="78000">
                <a:schemeClr val="dk1"/>
              </a:gs>
              <a:gs pos="100000">
                <a:schemeClr val="dk1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3"/>
          <p:cNvSpPr/>
          <p:nvPr/>
        </p:nvSpPr>
        <p:spPr>
          <a:xfrm rot="-5400000">
            <a:off x="6102579" y="1210474"/>
            <a:ext cx="36000" cy="324000"/>
          </a:xfrm>
          <a:prstGeom prst="rect">
            <a:avLst/>
          </a:prstGeom>
          <a:gradFill>
            <a:gsLst>
              <a:gs pos="0">
                <a:srgbClr val="0C0C0C"/>
              </a:gs>
              <a:gs pos="46000">
                <a:srgbClr val="D8D8D8"/>
              </a:gs>
              <a:gs pos="78000">
                <a:schemeClr val="dk1"/>
              </a:gs>
              <a:gs pos="100000">
                <a:schemeClr val="dk1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p3"/>
          <p:cNvSpPr/>
          <p:nvPr/>
        </p:nvSpPr>
        <p:spPr>
          <a:xfrm rot="-5400000">
            <a:off x="6097664" y="1113490"/>
            <a:ext cx="36000" cy="324000"/>
          </a:xfrm>
          <a:prstGeom prst="rect">
            <a:avLst/>
          </a:prstGeom>
          <a:gradFill>
            <a:gsLst>
              <a:gs pos="0">
                <a:srgbClr val="0C0C0C"/>
              </a:gs>
              <a:gs pos="46000">
                <a:srgbClr val="D8D8D8"/>
              </a:gs>
              <a:gs pos="78000">
                <a:schemeClr val="dk1"/>
              </a:gs>
              <a:gs pos="100000">
                <a:schemeClr val="dk1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p3"/>
          <p:cNvSpPr/>
          <p:nvPr/>
        </p:nvSpPr>
        <p:spPr>
          <a:xfrm rot="-5400000">
            <a:off x="6180290" y="105731"/>
            <a:ext cx="216000" cy="216000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3"/>
          <p:cNvSpPr/>
          <p:nvPr/>
        </p:nvSpPr>
        <p:spPr>
          <a:xfrm rot="-5400000">
            <a:off x="6112411" y="107922"/>
            <a:ext cx="36000" cy="324000"/>
          </a:xfrm>
          <a:prstGeom prst="rect">
            <a:avLst/>
          </a:prstGeom>
          <a:gradFill>
            <a:gsLst>
              <a:gs pos="0">
                <a:srgbClr val="0C0C0C"/>
              </a:gs>
              <a:gs pos="46000">
                <a:srgbClr val="D8D8D8"/>
              </a:gs>
              <a:gs pos="78000">
                <a:schemeClr val="dk1"/>
              </a:gs>
              <a:gs pos="100000">
                <a:schemeClr val="dk1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3"/>
          <p:cNvSpPr/>
          <p:nvPr/>
        </p:nvSpPr>
        <p:spPr>
          <a:xfrm rot="-5400000">
            <a:off x="6097664" y="10938"/>
            <a:ext cx="36000" cy="324000"/>
          </a:xfrm>
          <a:prstGeom prst="rect">
            <a:avLst/>
          </a:prstGeom>
          <a:gradFill>
            <a:gsLst>
              <a:gs pos="0">
                <a:srgbClr val="0C0C0C"/>
              </a:gs>
              <a:gs pos="46000">
                <a:srgbClr val="D8D8D8"/>
              </a:gs>
              <a:gs pos="78000">
                <a:schemeClr val="dk1"/>
              </a:gs>
              <a:gs pos="100000">
                <a:schemeClr val="dk1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3"/>
          <p:cNvSpPr/>
          <p:nvPr/>
        </p:nvSpPr>
        <p:spPr>
          <a:xfrm rot="-5400000">
            <a:off x="6078002" y="5458459"/>
            <a:ext cx="36000" cy="324000"/>
          </a:xfrm>
          <a:prstGeom prst="rect">
            <a:avLst/>
          </a:prstGeom>
          <a:gradFill>
            <a:gsLst>
              <a:gs pos="0">
                <a:srgbClr val="0C0C0C"/>
              </a:gs>
              <a:gs pos="46000">
                <a:srgbClr val="D8D8D8"/>
              </a:gs>
              <a:gs pos="78000">
                <a:schemeClr val="dk1"/>
              </a:gs>
              <a:gs pos="100000">
                <a:schemeClr val="dk1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p3"/>
          <p:cNvSpPr/>
          <p:nvPr/>
        </p:nvSpPr>
        <p:spPr>
          <a:xfrm rot="-5400000">
            <a:off x="6082919" y="5361475"/>
            <a:ext cx="36000" cy="324000"/>
          </a:xfrm>
          <a:prstGeom prst="rect">
            <a:avLst/>
          </a:prstGeom>
          <a:gradFill>
            <a:gsLst>
              <a:gs pos="0">
                <a:srgbClr val="0C0C0C"/>
              </a:gs>
              <a:gs pos="46000">
                <a:srgbClr val="D8D8D8"/>
              </a:gs>
              <a:gs pos="78000">
                <a:schemeClr val="dk1"/>
              </a:gs>
              <a:gs pos="100000">
                <a:schemeClr val="dk1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3"/>
          <p:cNvSpPr/>
          <p:nvPr/>
        </p:nvSpPr>
        <p:spPr>
          <a:xfrm rot="-5400000">
            <a:off x="6192057" y="6472579"/>
            <a:ext cx="216000" cy="216000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3"/>
          <p:cNvSpPr/>
          <p:nvPr/>
        </p:nvSpPr>
        <p:spPr>
          <a:xfrm rot="-5400000">
            <a:off x="6082915" y="6482861"/>
            <a:ext cx="36000" cy="324000"/>
          </a:xfrm>
          <a:prstGeom prst="rect">
            <a:avLst/>
          </a:prstGeom>
          <a:gradFill>
            <a:gsLst>
              <a:gs pos="0">
                <a:srgbClr val="0C0C0C"/>
              </a:gs>
              <a:gs pos="46000">
                <a:srgbClr val="D8D8D8"/>
              </a:gs>
              <a:gs pos="78000">
                <a:schemeClr val="dk1"/>
              </a:gs>
              <a:gs pos="100000">
                <a:schemeClr val="dk1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p3"/>
          <p:cNvSpPr/>
          <p:nvPr/>
        </p:nvSpPr>
        <p:spPr>
          <a:xfrm rot="-5400000">
            <a:off x="6087832" y="6385877"/>
            <a:ext cx="36000" cy="324000"/>
          </a:xfrm>
          <a:prstGeom prst="rect">
            <a:avLst/>
          </a:prstGeom>
          <a:gradFill>
            <a:gsLst>
              <a:gs pos="0">
                <a:srgbClr val="0C0C0C"/>
              </a:gs>
              <a:gs pos="46000">
                <a:srgbClr val="D8D8D8"/>
              </a:gs>
              <a:gs pos="78000">
                <a:schemeClr val="dk1"/>
              </a:gs>
              <a:gs pos="100000">
                <a:schemeClr val="dk1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3"/>
          <p:cNvSpPr/>
          <p:nvPr/>
        </p:nvSpPr>
        <p:spPr>
          <a:xfrm>
            <a:off x="589936" y="1868129"/>
            <a:ext cx="757084" cy="717755"/>
          </a:xfrm>
          <a:prstGeom prst="frame">
            <a:avLst>
              <a:gd name="adj1" fmla="val 12830"/>
            </a:avLst>
          </a:prstGeom>
          <a:solidFill>
            <a:srgbClr val="4B376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3"/>
          <p:cNvSpPr/>
          <p:nvPr/>
        </p:nvSpPr>
        <p:spPr>
          <a:xfrm>
            <a:off x="589936" y="3883741"/>
            <a:ext cx="757084" cy="717755"/>
          </a:xfrm>
          <a:prstGeom prst="frame">
            <a:avLst>
              <a:gd name="adj1" fmla="val 12830"/>
            </a:avLst>
          </a:prstGeom>
          <a:solidFill>
            <a:srgbClr val="4B376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3"/>
          <p:cNvSpPr/>
          <p:nvPr/>
        </p:nvSpPr>
        <p:spPr>
          <a:xfrm>
            <a:off x="6802199" y="1866194"/>
            <a:ext cx="757084" cy="717755"/>
          </a:xfrm>
          <a:prstGeom prst="frame">
            <a:avLst>
              <a:gd name="adj1" fmla="val 12830"/>
            </a:avLst>
          </a:prstGeom>
          <a:solidFill>
            <a:srgbClr val="4B376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p3"/>
          <p:cNvSpPr txBox="1"/>
          <p:nvPr/>
        </p:nvSpPr>
        <p:spPr>
          <a:xfrm>
            <a:off x="233050" y="6372800"/>
            <a:ext cx="1579800" cy="3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500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SLIDESMANIA.COM</a:t>
            </a:r>
            <a:endParaRPr sz="1500"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46BBA99-D704-40B6-B9D7-EF2D606D3CC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2CD1F-ABB7-4982-941C-A1811028328A}" type="slidenum">
              <a:rPr lang="en-IE" smtClean="0"/>
              <a:t>‹#›</a:t>
            </a:fld>
            <a:endParaRPr lang="en-IE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71_Scrapbook_Template_SlidesMania_5">
  <p:cSld name="0071_Scrapbook_Template_SlidesMania_5">
    <p:bg>
      <p:bgPr>
        <a:solidFill>
          <a:srgbClr val="B55475"/>
        </a:solid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4" descr="Imagen que contiene pared&#10;&#10;Descripción generada automáticament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133806" y="94279"/>
            <a:ext cx="5859263" cy="6683246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</p:pic>
      <p:pic>
        <p:nvPicPr>
          <p:cNvPr id="125" name="Google Shape;125;p4" descr="Imagen que contiene pared&#10;&#10;Descripción generada automáticament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86812" y="93168"/>
            <a:ext cx="5859263" cy="6683246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</p:pic>
      <p:sp>
        <p:nvSpPr>
          <p:cNvPr id="126" name="Google Shape;126;p4"/>
          <p:cNvSpPr/>
          <p:nvPr/>
        </p:nvSpPr>
        <p:spPr>
          <a:xfrm rot="-5400000">
            <a:off x="5771336" y="5985349"/>
            <a:ext cx="216000" cy="216000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4"/>
          <p:cNvSpPr/>
          <p:nvPr/>
        </p:nvSpPr>
        <p:spPr>
          <a:xfrm rot="-5400000">
            <a:off x="5768207" y="4974361"/>
            <a:ext cx="216000" cy="216000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" name="Google Shape;128;p4"/>
          <p:cNvSpPr/>
          <p:nvPr/>
        </p:nvSpPr>
        <p:spPr>
          <a:xfrm rot="-5400000">
            <a:off x="5771336" y="3893595"/>
            <a:ext cx="216000" cy="216000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4"/>
          <p:cNvSpPr/>
          <p:nvPr/>
        </p:nvSpPr>
        <p:spPr>
          <a:xfrm rot="-5400000">
            <a:off x="5758375" y="2808123"/>
            <a:ext cx="216000" cy="216000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4"/>
          <p:cNvSpPr/>
          <p:nvPr/>
        </p:nvSpPr>
        <p:spPr>
          <a:xfrm rot="-5400000">
            <a:off x="5767611" y="1728971"/>
            <a:ext cx="216000" cy="216000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4"/>
          <p:cNvSpPr/>
          <p:nvPr/>
        </p:nvSpPr>
        <p:spPr>
          <a:xfrm rot="-5400000">
            <a:off x="5764482" y="653927"/>
            <a:ext cx="216000" cy="216000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4"/>
          <p:cNvSpPr/>
          <p:nvPr/>
        </p:nvSpPr>
        <p:spPr>
          <a:xfrm rot="-5400000">
            <a:off x="5767611" y="5458009"/>
            <a:ext cx="216000" cy="216000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4"/>
          <p:cNvSpPr/>
          <p:nvPr/>
        </p:nvSpPr>
        <p:spPr>
          <a:xfrm rot="-5400000">
            <a:off x="5764482" y="4456853"/>
            <a:ext cx="216000" cy="216000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p4"/>
          <p:cNvSpPr/>
          <p:nvPr/>
        </p:nvSpPr>
        <p:spPr>
          <a:xfrm rot="-5400000">
            <a:off x="5767611" y="3376087"/>
            <a:ext cx="216000" cy="216000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4"/>
          <p:cNvSpPr/>
          <p:nvPr/>
        </p:nvSpPr>
        <p:spPr>
          <a:xfrm rot="-5400000">
            <a:off x="5754650" y="2300447"/>
            <a:ext cx="216000" cy="216000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4"/>
          <p:cNvSpPr/>
          <p:nvPr/>
        </p:nvSpPr>
        <p:spPr>
          <a:xfrm rot="-5400000">
            <a:off x="5763886" y="1201631"/>
            <a:ext cx="216000" cy="216000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4"/>
          <p:cNvSpPr/>
          <p:nvPr/>
        </p:nvSpPr>
        <p:spPr>
          <a:xfrm rot="-5400000">
            <a:off x="5760757" y="115563"/>
            <a:ext cx="216000" cy="216000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4"/>
          <p:cNvSpPr/>
          <p:nvPr/>
        </p:nvSpPr>
        <p:spPr>
          <a:xfrm rot="-5400000">
            <a:off x="5772524" y="6482411"/>
            <a:ext cx="216000" cy="216000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p4"/>
          <p:cNvSpPr/>
          <p:nvPr/>
        </p:nvSpPr>
        <p:spPr>
          <a:xfrm rot="-5400000">
            <a:off x="6190869" y="5975517"/>
            <a:ext cx="216000" cy="216000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4"/>
          <p:cNvSpPr/>
          <p:nvPr/>
        </p:nvSpPr>
        <p:spPr>
          <a:xfrm rot="-5400000">
            <a:off x="6177908" y="4964529"/>
            <a:ext cx="216000" cy="216000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4"/>
          <p:cNvSpPr/>
          <p:nvPr/>
        </p:nvSpPr>
        <p:spPr>
          <a:xfrm rot="-5400000">
            <a:off x="6190869" y="3893595"/>
            <a:ext cx="216000" cy="216000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p4"/>
          <p:cNvSpPr/>
          <p:nvPr/>
        </p:nvSpPr>
        <p:spPr>
          <a:xfrm rot="-5400000">
            <a:off x="6177908" y="2798291"/>
            <a:ext cx="216000" cy="216000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p4"/>
          <p:cNvSpPr/>
          <p:nvPr/>
        </p:nvSpPr>
        <p:spPr>
          <a:xfrm rot="-5400000">
            <a:off x="6187144" y="1719139"/>
            <a:ext cx="216000" cy="216000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p4"/>
          <p:cNvSpPr/>
          <p:nvPr/>
        </p:nvSpPr>
        <p:spPr>
          <a:xfrm rot="-5400000">
            <a:off x="6106304" y="4977243"/>
            <a:ext cx="36000" cy="324000"/>
          </a:xfrm>
          <a:prstGeom prst="rect">
            <a:avLst/>
          </a:prstGeom>
          <a:gradFill>
            <a:gsLst>
              <a:gs pos="0">
                <a:srgbClr val="0C0C0C"/>
              </a:gs>
              <a:gs pos="46000">
                <a:srgbClr val="D8D8D8"/>
              </a:gs>
              <a:gs pos="78000">
                <a:schemeClr val="dk1"/>
              </a:gs>
              <a:gs pos="100000">
                <a:schemeClr val="dk1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4"/>
          <p:cNvSpPr/>
          <p:nvPr/>
        </p:nvSpPr>
        <p:spPr>
          <a:xfrm rot="-5400000">
            <a:off x="6101389" y="4880259"/>
            <a:ext cx="36000" cy="324000"/>
          </a:xfrm>
          <a:prstGeom prst="rect">
            <a:avLst/>
          </a:prstGeom>
          <a:gradFill>
            <a:gsLst>
              <a:gs pos="0">
                <a:srgbClr val="0C0C0C"/>
              </a:gs>
              <a:gs pos="46000">
                <a:srgbClr val="D8D8D8"/>
              </a:gs>
              <a:gs pos="78000">
                <a:schemeClr val="dk1"/>
              </a:gs>
              <a:gs pos="100000">
                <a:schemeClr val="dk1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4"/>
          <p:cNvSpPr/>
          <p:nvPr/>
        </p:nvSpPr>
        <p:spPr>
          <a:xfrm rot="-5400000">
            <a:off x="6101387" y="3898227"/>
            <a:ext cx="36000" cy="324000"/>
          </a:xfrm>
          <a:prstGeom prst="rect">
            <a:avLst/>
          </a:prstGeom>
          <a:gradFill>
            <a:gsLst>
              <a:gs pos="0">
                <a:srgbClr val="0C0C0C"/>
              </a:gs>
              <a:gs pos="46000">
                <a:srgbClr val="D8D8D8"/>
              </a:gs>
              <a:gs pos="78000">
                <a:schemeClr val="dk1"/>
              </a:gs>
              <a:gs pos="100000">
                <a:schemeClr val="dk1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4"/>
          <p:cNvSpPr/>
          <p:nvPr/>
        </p:nvSpPr>
        <p:spPr>
          <a:xfrm rot="-5400000">
            <a:off x="6106304" y="3801243"/>
            <a:ext cx="36000" cy="324000"/>
          </a:xfrm>
          <a:prstGeom prst="rect">
            <a:avLst/>
          </a:prstGeom>
          <a:gradFill>
            <a:gsLst>
              <a:gs pos="0">
                <a:srgbClr val="0C0C0C"/>
              </a:gs>
              <a:gs pos="46000">
                <a:srgbClr val="D8D8D8"/>
              </a:gs>
              <a:gs pos="78000">
                <a:schemeClr val="dk1"/>
              </a:gs>
              <a:gs pos="100000">
                <a:schemeClr val="dk1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4"/>
          <p:cNvSpPr/>
          <p:nvPr/>
        </p:nvSpPr>
        <p:spPr>
          <a:xfrm rot="-5400000">
            <a:off x="6101389" y="2816830"/>
            <a:ext cx="36000" cy="324000"/>
          </a:xfrm>
          <a:prstGeom prst="rect">
            <a:avLst/>
          </a:prstGeom>
          <a:gradFill>
            <a:gsLst>
              <a:gs pos="0">
                <a:srgbClr val="0C0C0C"/>
              </a:gs>
              <a:gs pos="46000">
                <a:srgbClr val="D8D8D8"/>
              </a:gs>
              <a:gs pos="78000">
                <a:schemeClr val="dk1"/>
              </a:gs>
              <a:gs pos="100000">
                <a:schemeClr val="dk1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4"/>
          <p:cNvSpPr/>
          <p:nvPr/>
        </p:nvSpPr>
        <p:spPr>
          <a:xfrm rot="-5400000">
            <a:off x="6096474" y="2719846"/>
            <a:ext cx="36000" cy="324000"/>
          </a:xfrm>
          <a:prstGeom prst="rect">
            <a:avLst/>
          </a:prstGeom>
          <a:gradFill>
            <a:gsLst>
              <a:gs pos="0">
                <a:srgbClr val="0C0C0C"/>
              </a:gs>
              <a:gs pos="46000">
                <a:srgbClr val="D8D8D8"/>
              </a:gs>
              <a:gs pos="78000">
                <a:schemeClr val="dk1"/>
              </a:gs>
              <a:gs pos="100000">
                <a:schemeClr val="dk1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4"/>
          <p:cNvSpPr/>
          <p:nvPr/>
        </p:nvSpPr>
        <p:spPr>
          <a:xfrm rot="-5400000">
            <a:off x="6106304" y="1737814"/>
            <a:ext cx="36000" cy="324000"/>
          </a:xfrm>
          <a:prstGeom prst="rect">
            <a:avLst/>
          </a:prstGeom>
          <a:gradFill>
            <a:gsLst>
              <a:gs pos="0">
                <a:srgbClr val="0C0C0C"/>
              </a:gs>
              <a:gs pos="46000">
                <a:srgbClr val="D8D8D8"/>
              </a:gs>
              <a:gs pos="78000">
                <a:schemeClr val="dk1"/>
              </a:gs>
              <a:gs pos="100000">
                <a:schemeClr val="dk1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4"/>
          <p:cNvSpPr/>
          <p:nvPr/>
        </p:nvSpPr>
        <p:spPr>
          <a:xfrm rot="-5400000">
            <a:off x="6101389" y="1640830"/>
            <a:ext cx="36000" cy="324000"/>
          </a:xfrm>
          <a:prstGeom prst="rect">
            <a:avLst/>
          </a:prstGeom>
          <a:gradFill>
            <a:gsLst>
              <a:gs pos="0">
                <a:srgbClr val="0C0C0C"/>
              </a:gs>
              <a:gs pos="46000">
                <a:srgbClr val="D8D8D8"/>
              </a:gs>
              <a:gs pos="78000">
                <a:schemeClr val="dk1"/>
              </a:gs>
              <a:gs pos="100000">
                <a:schemeClr val="dk1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4"/>
          <p:cNvSpPr/>
          <p:nvPr/>
        </p:nvSpPr>
        <p:spPr>
          <a:xfrm rot="-5400000">
            <a:off x="6174183" y="644095"/>
            <a:ext cx="216000" cy="216000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4"/>
          <p:cNvSpPr/>
          <p:nvPr/>
        </p:nvSpPr>
        <p:spPr>
          <a:xfrm rot="-5400000">
            <a:off x="6106304" y="645094"/>
            <a:ext cx="36000" cy="324000"/>
          </a:xfrm>
          <a:prstGeom prst="rect">
            <a:avLst/>
          </a:prstGeom>
          <a:gradFill>
            <a:gsLst>
              <a:gs pos="0">
                <a:srgbClr val="0C0C0C"/>
              </a:gs>
              <a:gs pos="46000">
                <a:srgbClr val="D8D8D8"/>
              </a:gs>
              <a:gs pos="78000">
                <a:schemeClr val="dk1"/>
              </a:gs>
              <a:gs pos="100000">
                <a:schemeClr val="dk1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p4"/>
          <p:cNvSpPr/>
          <p:nvPr/>
        </p:nvSpPr>
        <p:spPr>
          <a:xfrm rot="-5400000">
            <a:off x="6101389" y="548110"/>
            <a:ext cx="36000" cy="324000"/>
          </a:xfrm>
          <a:prstGeom prst="rect">
            <a:avLst/>
          </a:prstGeom>
          <a:gradFill>
            <a:gsLst>
              <a:gs pos="0">
                <a:srgbClr val="0C0C0C"/>
              </a:gs>
              <a:gs pos="46000">
                <a:srgbClr val="D8D8D8"/>
              </a:gs>
              <a:gs pos="78000">
                <a:schemeClr val="dk1"/>
              </a:gs>
              <a:gs pos="100000">
                <a:schemeClr val="dk1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4"/>
          <p:cNvSpPr/>
          <p:nvPr/>
        </p:nvSpPr>
        <p:spPr>
          <a:xfrm rot="-5400000">
            <a:off x="6081727" y="5985799"/>
            <a:ext cx="36000" cy="324000"/>
          </a:xfrm>
          <a:prstGeom prst="rect">
            <a:avLst/>
          </a:prstGeom>
          <a:gradFill>
            <a:gsLst>
              <a:gs pos="0">
                <a:srgbClr val="0C0C0C"/>
              </a:gs>
              <a:gs pos="46000">
                <a:srgbClr val="D8D8D8"/>
              </a:gs>
              <a:gs pos="78000">
                <a:schemeClr val="dk1"/>
              </a:gs>
              <a:gs pos="100000">
                <a:schemeClr val="dk1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4"/>
          <p:cNvSpPr/>
          <p:nvPr/>
        </p:nvSpPr>
        <p:spPr>
          <a:xfrm rot="-5400000">
            <a:off x="6086644" y="5888815"/>
            <a:ext cx="36000" cy="324000"/>
          </a:xfrm>
          <a:prstGeom prst="rect">
            <a:avLst/>
          </a:prstGeom>
          <a:gradFill>
            <a:gsLst>
              <a:gs pos="0">
                <a:srgbClr val="0C0C0C"/>
              </a:gs>
              <a:gs pos="46000">
                <a:srgbClr val="D8D8D8"/>
              </a:gs>
              <a:gs pos="78000">
                <a:schemeClr val="dk1"/>
              </a:gs>
              <a:gs pos="100000">
                <a:schemeClr val="dk1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4"/>
          <p:cNvSpPr/>
          <p:nvPr/>
        </p:nvSpPr>
        <p:spPr>
          <a:xfrm rot="-5400000">
            <a:off x="6187144" y="5448177"/>
            <a:ext cx="216000" cy="216000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4"/>
          <p:cNvSpPr/>
          <p:nvPr/>
        </p:nvSpPr>
        <p:spPr>
          <a:xfrm rot="-5400000">
            <a:off x="6174183" y="4447021"/>
            <a:ext cx="216000" cy="216000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4"/>
          <p:cNvSpPr/>
          <p:nvPr/>
        </p:nvSpPr>
        <p:spPr>
          <a:xfrm rot="-5400000">
            <a:off x="6187144" y="3366255"/>
            <a:ext cx="216000" cy="216000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p4"/>
          <p:cNvSpPr/>
          <p:nvPr/>
        </p:nvSpPr>
        <p:spPr>
          <a:xfrm rot="-5400000">
            <a:off x="6174183" y="2290615"/>
            <a:ext cx="216000" cy="216000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4"/>
          <p:cNvSpPr/>
          <p:nvPr/>
        </p:nvSpPr>
        <p:spPr>
          <a:xfrm rot="-5400000">
            <a:off x="6183419" y="1191799"/>
            <a:ext cx="216000" cy="216000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4"/>
          <p:cNvSpPr/>
          <p:nvPr/>
        </p:nvSpPr>
        <p:spPr>
          <a:xfrm rot="-5400000">
            <a:off x="6102579" y="4449903"/>
            <a:ext cx="36000" cy="324000"/>
          </a:xfrm>
          <a:prstGeom prst="rect">
            <a:avLst/>
          </a:prstGeom>
          <a:gradFill>
            <a:gsLst>
              <a:gs pos="0">
                <a:srgbClr val="0C0C0C"/>
              </a:gs>
              <a:gs pos="46000">
                <a:srgbClr val="D8D8D8"/>
              </a:gs>
              <a:gs pos="78000">
                <a:schemeClr val="dk1"/>
              </a:gs>
              <a:gs pos="100000">
                <a:schemeClr val="dk1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4"/>
          <p:cNvSpPr/>
          <p:nvPr/>
        </p:nvSpPr>
        <p:spPr>
          <a:xfrm rot="-5400000">
            <a:off x="6097664" y="4352919"/>
            <a:ext cx="36000" cy="324000"/>
          </a:xfrm>
          <a:prstGeom prst="rect">
            <a:avLst/>
          </a:prstGeom>
          <a:gradFill>
            <a:gsLst>
              <a:gs pos="0">
                <a:srgbClr val="0C0C0C"/>
              </a:gs>
              <a:gs pos="46000">
                <a:srgbClr val="D8D8D8"/>
              </a:gs>
              <a:gs pos="78000">
                <a:schemeClr val="dk1"/>
              </a:gs>
              <a:gs pos="100000">
                <a:schemeClr val="dk1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4"/>
          <p:cNvSpPr/>
          <p:nvPr/>
        </p:nvSpPr>
        <p:spPr>
          <a:xfrm rot="-5400000">
            <a:off x="6097662" y="3370887"/>
            <a:ext cx="36000" cy="324000"/>
          </a:xfrm>
          <a:prstGeom prst="rect">
            <a:avLst/>
          </a:prstGeom>
          <a:gradFill>
            <a:gsLst>
              <a:gs pos="0">
                <a:srgbClr val="0C0C0C"/>
              </a:gs>
              <a:gs pos="46000">
                <a:srgbClr val="D8D8D8"/>
              </a:gs>
              <a:gs pos="78000">
                <a:schemeClr val="dk1"/>
              </a:gs>
              <a:gs pos="100000">
                <a:schemeClr val="dk1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4"/>
          <p:cNvSpPr/>
          <p:nvPr/>
        </p:nvSpPr>
        <p:spPr>
          <a:xfrm rot="-5400000">
            <a:off x="6102579" y="3273903"/>
            <a:ext cx="36000" cy="324000"/>
          </a:xfrm>
          <a:prstGeom prst="rect">
            <a:avLst/>
          </a:prstGeom>
          <a:gradFill>
            <a:gsLst>
              <a:gs pos="0">
                <a:srgbClr val="0C0C0C"/>
              </a:gs>
              <a:gs pos="46000">
                <a:srgbClr val="D8D8D8"/>
              </a:gs>
              <a:gs pos="78000">
                <a:schemeClr val="dk1"/>
              </a:gs>
              <a:gs pos="100000">
                <a:schemeClr val="dk1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4"/>
          <p:cNvSpPr/>
          <p:nvPr/>
        </p:nvSpPr>
        <p:spPr>
          <a:xfrm rot="-5400000">
            <a:off x="6097664" y="2289490"/>
            <a:ext cx="36000" cy="324000"/>
          </a:xfrm>
          <a:prstGeom prst="rect">
            <a:avLst/>
          </a:prstGeom>
          <a:gradFill>
            <a:gsLst>
              <a:gs pos="0">
                <a:srgbClr val="0C0C0C"/>
              </a:gs>
              <a:gs pos="46000">
                <a:srgbClr val="D8D8D8"/>
              </a:gs>
              <a:gs pos="78000">
                <a:schemeClr val="dk1"/>
              </a:gs>
              <a:gs pos="100000">
                <a:schemeClr val="dk1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4"/>
          <p:cNvSpPr/>
          <p:nvPr/>
        </p:nvSpPr>
        <p:spPr>
          <a:xfrm rot="-5400000">
            <a:off x="6092749" y="2192506"/>
            <a:ext cx="36000" cy="324000"/>
          </a:xfrm>
          <a:prstGeom prst="rect">
            <a:avLst/>
          </a:prstGeom>
          <a:gradFill>
            <a:gsLst>
              <a:gs pos="0">
                <a:srgbClr val="0C0C0C"/>
              </a:gs>
              <a:gs pos="46000">
                <a:srgbClr val="D8D8D8"/>
              </a:gs>
              <a:gs pos="78000">
                <a:schemeClr val="dk1"/>
              </a:gs>
              <a:gs pos="100000">
                <a:schemeClr val="dk1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4"/>
          <p:cNvSpPr/>
          <p:nvPr/>
        </p:nvSpPr>
        <p:spPr>
          <a:xfrm rot="-5400000">
            <a:off x="6102579" y="1210474"/>
            <a:ext cx="36000" cy="324000"/>
          </a:xfrm>
          <a:prstGeom prst="rect">
            <a:avLst/>
          </a:prstGeom>
          <a:gradFill>
            <a:gsLst>
              <a:gs pos="0">
                <a:srgbClr val="0C0C0C"/>
              </a:gs>
              <a:gs pos="46000">
                <a:srgbClr val="D8D8D8"/>
              </a:gs>
              <a:gs pos="78000">
                <a:schemeClr val="dk1"/>
              </a:gs>
              <a:gs pos="100000">
                <a:schemeClr val="dk1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4"/>
          <p:cNvSpPr/>
          <p:nvPr/>
        </p:nvSpPr>
        <p:spPr>
          <a:xfrm rot="-5400000">
            <a:off x="6097664" y="1113490"/>
            <a:ext cx="36000" cy="324000"/>
          </a:xfrm>
          <a:prstGeom prst="rect">
            <a:avLst/>
          </a:prstGeom>
          <a:gradFill>
            <a:gsLst>
              <a:gs pos="0">
                <a:srgbClr val="0C0C0C"/>
              </a:gs>
              <a:gs pos="46000">
                <a:srgbClr val="D8D8D8"/>
              </a:gs>
              <a:gs pos="78000">
                <a:schemeClr val="dk1"/>
              </a:gs>
              <a:gs pos="100000">
                <a:schemeClr val="dk1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p4"/>
          <p:cNvSpPr/>
          <p:nvPr/>
        </p:nvSpPr>
        <p:spPr>
          <a:xfrm rot="-5400000">
            <a:off x="6180290" y="105731"/>
            <a:ext cx="216000" cy="216000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p4"/>
          <p:cNvSpPr/>
          <p:nvPr/>
        </p:nvSpPr>
        <p:spPr>
          <a:xfrm rot="-5400000">
            <a:off x="6112411" y="107922"/>
            <a:ext cx="36000" cy="324000"/>
          </a:xfrm>
          <a:prstGeom prst="rect">
            <a:avLst/>
          </a:prstGeom>
          <a:gradFill>
            <a:gsLst>
              <a:gs pos="0">
                <a:srgbClr val="0C0C0C"/>
              </a:gs>
              <a:gs pos="46000">
                <a:srgbClr val="D8D8D8"/>
              </a:gs>
              <a:gs pos="78000">
                <a:schemeClr val="dk1"/>
              </a:gs>
              <a:gs pos="100000">
                <a:schemeClr val="dk1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Google Shape;172;p4"/>
          <p:cNvSpPr/>
          <p:nvPr/>
        </p:nvSpPr>
        <p:spPr>
          <a:xfrm rot="-5400000">
            <a:off x="6097664" y="10938"/>
            <a:ext cx="36000" cy="324000"/>
          </a:xfrm>
          <a:prstGeom prst="rect">
            <a:avLst/>
          </a:prstGeom>
          <a:gradFill>
            <a:gsLst>
              <a:gs pos="0">
                <a:srgbClr val="0C0C0C"/>
              </a:gs>
              <a:gs pos="46000">
                <a:srgbClr val="D8D8D8"/>
              </a:gs>
              <a:gs pos="78000">
                <a:schemeClr val="dk1"/>
              </a:gs>
              <a:gs pos="100000">
                <a:schemeClr val="dk1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p4"/>
          <p:cNvSpPr/>
          <p:nvPr/>
        </p:nvSpPr>
        <p:spPr>
          <a:xfrm rot="-5400000">
            <a:off x="6078002" y="5458459"/>
            <a:ext cx="36000" cy="324000"/>
          </a:xfrm>
          <a:prstGeom prst="rect">
            <a:avLst/>
          </a:prstGeom>
          <a:gradFill>
            <a:gsLst>
              <a:gs pos="0">
                <a:srgbClr val="0C0C0C"/>
              </a:gs>
              <a:gs pos="46000">
                <a:srgbClr val="D8D8D8"/>
              </a:gs>
              <a:gs pos="78000">
                <a:schemeClr val="dk1"/>
              </a:gs>
              <a:gs pos="100000">
                <a:schemeClr val="dk1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p4"/>
          <p:cNvSpPr/>
          <p:nvPr/>
        </p:nvSpPr>
        <p:spPr>
          <a:xfrm rot="-5400000">
            <a:off x="6082919" y="5361475"/>
            <a:ext cx="36000" cy="324000"/>
          </a:xfrm>
          <a:prstGeom prst="rect">
            <a:avLst/>
          </a:prstGeom>
          <a:gradFill>
            <a:gsLst>
              <a:gs pos="0">
                <a:srgbClr val="0C0C0C"/>
              </a:gs>
              <a:gs pos="46000">
                <a:srgbClr val="D8D8D8"/>
              </a:gs>
              <a:gs pos="78000">
                <a:schemeClr val="dk1"/>
              </a:gs>
              <a:gs pos="100000">
                <a:schemeClr val="dk1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p4"/>
          <p:cNvSpPr/>
          <p:nvPr/>
        </p:nvSpPr>
        <p:spPr>
          <a:xfrm rot="-5400000">
            <a:off x="6192057" y="6472579"/>
            <a:ext cx="216000" cy="216000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4"/>
          <p:cNvSpPr/>
          <p:nvPr/>
        </p:nvSpPr>
        <p:spPr>
          <a:xfrm rot="-5400000">
            <a:off x="6082915" y="6482861"/>
            <a:ext cx="36000" cy="324000"/>
          </a:xfrm>
          <a:prstGeom prst="rect">
            <a:avLst/>
          </a:prstGeom>
          <a:gradFill>
            <a:gsLst>
              <a:gs pos="0">
                <a:srgbClr val="0C0C0C"/>
              </a:gs>
              <a:gs pos="46000">
                <a:srgbClr val="D8D8D8"/>
              </a:gs>
              <a:gs pos="78000">
                <a:schemeClr val="dk1"/>
              </a:gs>
              <a:gs pos="100000">
                <a:schemeClr val="dk1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4"/>
          <p:cNvSpPr/>
          <p:nvPr/>
        </p:nvSpPr>
        <p:spPr>
          <a:xfrm rot="-5400000">
            <a:off x="6087832" y="6385877"/>
            <a:ext cx="36000" cy="324000"/>
          </a:xfrm>
          <a:prstGeom prst="rect">
            <a:avLst/>
          </a:prstGeom>
          <a:gradFill>
            <a:gsLst>
              <a:gs pos="0">
                <a:srgbClr val="0C0C0C"/>
              </a:gs>
              <a:gs pos="46000">
                <a:srgbClr val="D8D8D8"/>
              </a:gs>
              <a:gs pos="78000">
                <a:schemeClr val="dk1"/>
              </a:gs>
              <a:gs pos="100000">
                <a:schemeClr val="dk1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8" name="Google Shape;178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17485" y="0"/>
            <a:ext cx="6051487" cy="1219541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4"/>
          <p:cNvSpPr txBox="1"/>
          <p:nvPr/>
        </p:nvSpPr>
        <p:spPr>
          <a:xfrm>
            <a:off x="233050" y="6372800"/>
            <a:ext cx="1579800" cy="3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500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SLIDESMANIA.COM</a:t>
            </a:r>
            <a:endParaRPr sz="1500"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6B9077C-0E01-492A-9F15-D404B9A99C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2CD1F-ABB7-4982-941C-A1811028328A}" type="slidenum">
              <a:rPr lang="en-IE" smtClean="0"/>
              <a:t>‹#›</a:t>
            </a:fld>
            <a:endParaRPr lang="en-I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71_Scrapbook_Template_SlidesMania_6">
  <p:cSld name="0071_Scrapbook_Template_SlidesMania_6">
    <p:bg>
      <p:bgPr>
        <a:solidFill>
          <a:srgbClr val="7C9263"/>
        </a:solidFill>
        <a:effectLst/>
      </p:bgPr>
    </p:bg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5" descr="Imagen que contiene pared&#10;&#10;Descripción generada automáticament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133806" y="94279"/>
            <a:ext cx="5859263" cy="6683246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</p:pic>
      <p:pic>
        <p:nvPicPr>
          <p:cNvPr id="182" name="Google Shape;182;p5" descr="Imagen que contiene pared&#10;&#10;Descripción generada automáticament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86812" y="93168"/>
            <a:ext cx="5859263" cy="6683246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</p:pic>
      <p:sp>
        <p:nvSpPr>
          <p:cNvPr id="183" name="Google Shape;183;p5"/>
          <p:cNvSpPr/>
          <p:nvPr/>
        </p:nvSpPr>
        <p:spPr>
          <a:xfrm rot="-5400000">
            <a:off x="5771336" y="5985349"/>
            <a:ext cx="216000" cy="216000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5"/>
          <p:cNvSpPr/>
          <p:nvPr/>
        </p:nvSpPr>
        <p:spPr>
          <a:xfrm rot="-5400000">
            <a:off x="5768207" y="4974361"/>
            <a:ext cx="216000" cy="216000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Google Shape;185;p5"/>
          <p:cNvSpPr/>
          <p:nvPr/>
        </p:nvSpPr>
        <p:spPr>
          <a:xfrm rot="-5400000">
            <a:off x="5771336" y="3893595"/>
            <a:ext cx="216000" cy="216000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p5"/>
          <p:cNvSpPr/>
          <p:nvPr/>
        </p:nvSpPr>
        <p:spPr>
          <a:xfrm rot="-5400000">
            <a:off x="5758375" y="2808123"/>
            <a:ext cx="216000" cy="216000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5"/>
          <p:cNvSpPr/>
          <p:nvPr/>
        </p:nvSpPr>
        <p:spPr>
          <a:xfrm rot="-5400000">
            <a:off x="5767611" y="1728971"/>
            <a:ext cx="216000" cy="216000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p5"/>
          <p:cNvSpPr/>
          <p:nvPr/>
        </p:nvSpPr>
        <p:spPr>
          <a:xfrm rot="-5400000">
            <a:off x="5764482" y="653927"/>
            <a:ext cx="216000" cy="216000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Google Shape;189;p5"/>
          <p:cNvSpPr/>
          <p:nvPr/>
        </p:nvSpPr>
        <p:spPr>
          <a:xfrm rot="-5400000">
            <a:off x="5767611" y="5458009"/>
            <a:ext cx="216000" cy="216000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p5"/>
          <p:cNvSpPr/>
          <p:nvPr/>
        </p:nvSpPr>
        <p:spPr>
          <a:xfrm rot="-5400000">
            <a:off x="5764482" y="4456853"/>
            <a:ext cx="216000" cy="216000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5"/>
          <p:cNvSpPr/>
          <p:nvPr/>
        </p:nvSpPr>
        <p:spPr>
          <a:xfrm rot="-5400000">
            <a:off x="5767611" y="3376087"/>
            <a:ext cx="216000" cy="216000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5"/>
          <p:cNvSpPr/>
          <p:nvPr/>
        </p:nvSpPr>
        <p:spPr>
          <a:xfrm rot="-5400000">
            <a:off x="5754650" y="2300447"/>
            <a:ext cx="216000" cy="216000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p5"/>
          <p:cNvSpPr/>
          <p:nvPr/>
        </p:nvSpPr>
        <p:spPr>
          <a:xfrm rot="-5400000">
            <a:off x="5763886" y="1201631"/>
            <a:ext cx="216000" cy="216000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p5"/>
          <p:cNvSpPr/>
          <p:nvPr/>
        </p:nvSpPr>
        <p:spPr>
          <a:xfrm rot="-5400000">
            <a:off x="5760757" y="115563"/>
            <a:ext cx="216000" cy="216000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5"/>
          <p:cNvSpPr/>
          <p:nvPr/>
        </p:nvSpPr>
        <p:spPr>
          <a:xfrm rot="-5400000">
            <a:off x="5772524" y="6482411"/>
            <a:ext cx="216000" cy="216000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p5"/>
          <p:cNvSpPr/>
          <p:nvPr/>
        </p:nvSpPr>
        <p:spPr>
          <a:xfrm rot="-5400000">
            <a:off x="6190869" y="5975517"/>
            <a:ext cx="216000" cy="216000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Google Shape;197;p5"/>
          <p:cNvSpPr/>
          <p:nvPr/>
        </p:nvSpPr>
        <p:spPr>
          <a:xfrm rot="-5400000">
            <a:off x="6177908" y="4964529"/>
            <a:ext cx="216000" cy="216000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p5"/>
          <p:cNvSpPr/>
          <p:nvPr/>
        </p:nvSpPr>
        <p:spPr>
          <a:xfrm rot="-5400000">
            <a:off x="6190869" y="3893595"/>
            <a:ext cx="216000" cy="216000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Google Shape;199;p5"/>
          <p:cNvSpPr/>
          <p:nvPr/>
        </p:nvSpPr>
        <p:spPr>
          <a:xfrm rot="-5400000">
            <a:off x="6177908" y="2798291"/>
            <a:ext cx="216000" cy="216000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Google Shape;200;p5"/>
          <p:cNvSpPr/>
          <p:nvPr/>
        </p:nvSpPr>
        <p:spPr>
          <a:xfrm rot="-5400000">
            <a:off x="6187144" y="1719139"/>
            <a:ext cx="216000" cy="216000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p5"/>
          <p:cNvSpPr/>
          <p:nvPr/>
        </p:nvSpPr>
        <p:spPr>
          <a:xfrm rot="-5400000">
            <a:off x="6106304" y="4977243"/>
            <a:ext cx="36000" cy="324000"/>
          </a:xfrm>
          <a:prstGeom prst="rect">
            <a:avLst/>
          </a:prstGeom>
          <a:gradFill>
            <a:gsLst>
              <a:gs pos="0">
                <a:srgbClr val="0C0C0C"/>
              </a:gs>
              <a:gs pos="46000">
                <a:srgbClr val="D8D8D8"/>
              </a:gs>
              <a:gs pos="78000">
                <a:schemeClr val="dk1"/>
              </a:gs>
              <a:gs pos="100000">
                <a:schemeClr val="dk1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5"/>
          <p:cNvSpPr/>
          <p:nvPr/>
        </p:nvSpPr>
        <p:spPr>
          <a:xfrm rot="-5400000">
            <a:off x="6101389" y="4880259"/>
            <a:ext cx="36000" cy="324000"/>
          </a:xfrm>
          <a:prstGeom prst="rect">
            <a:avLst/>
          </a:prstGeom>
          <a:gradFill>
            <a:gsLst>
              <a:gs pos="0">
                <a:srgbClr val="0C0C0C"/>
              </a:gs>
              <a:gs pos="46000">
                <a:srgbClr val="D8D8D8"/>
              </a:gs>
              <a:gs pos="78000">
                <a:schemeClr val="dk1"/>
              </a:gs>
              <a:gs pos="100000">
                <a:schemeClr val="dk1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p5"/>
          <p:cNvSpPr/>
          <p:nvPr/>
        </p:nvSpPr>
        <p:spPr>
          <a:xfrm rot="-5400000">
            <a:off x="6101387" y="3898227"/>
            <a:ext cx="36000" cy="324000"/>
          </a:xfrm>
          <a:prstGeom prst="rect">
            <a:avLst/>
          </a:prstGeom>
          <a:gradFill>
            <a:gsLst>
              <a:gs pos="0">
                <a:srgbClr val="0C0C0C"/>
              </a:gs>
              <a:gs pos="46000">
                <a:srgbClr val="D8D8D8"/>
              </a:gs>
              <a:gs pos="78000">
                <a:schemeClr val="dk1"/>
              </a:gs>
              <a:gs pos="100000">
                <a:schemeClr val="dk1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p5"/>
          <p:cNvSpPr/>
          <p:nvPr/>
        </p:nvSpPr>
        <p:spPr>
          <a:xfrm rot="-5400000">
            <a:off x="6106304" y="3801243"/>
            <a:ext cx="36000" cy="324000"/>
          </a:xfrm>
          <a:prstGeom prst="rect">
            <a:avLst/>
          </a:prstGeom>
          <a:gradFill>
            <a:gsLst>
              <a:gs pos="0">
                <a:srgbClr val="0C0C0C"/>
              </a:gs>
              <a:gs pos="46000">
                <a:srgbClr val="D8D8D8"/>
              </a:gs>
              <a:gs pos="78000">
                <a:schemeClr val="dk1"/>
              </a:gs>
              <a:gs pos="100000">
                <a:schemeClr val="dk1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5"/>
          <p:cNvSpPr/>
          <p:nvPr/>
        </p:nvSpPr>
        <p:spPr>
          <a:xfrm rot="-5400000">
            <a:off x="6101389" y="2816830"/>
            <a:ext cx="36000" cy="324000"/>
          </a:xfrm>
          <a:prstGeom prst="rect">
            <a:avLst/>
          </a:prstGeom>
          <a:gradFill>
            <a:gsLst>
              <a:gs pos="0">
                <a:srgbClr val="0C0C0C"/>
              </a:gs>
              <a:gs pos="46000">
                <a:srgbClr val="D8D8D8"/>
              </a:gs>
              <a:gs pos="78000">
                <a:schemeClr val="dk1"/>
              </a:gs>
              <a:gs pos="100000">
                <a:schemeClr val="dk1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p5"/>
          <p:cNvSpPr/>
          <p:nvPr/>
        </p:nvSpPr>
        <p:spPr>
          <a:xfrm rot="-5400000">
            <a:off x="6096474" y="2719846"/>
            <a:ext cx="36000" cy="324000"/>
          </a:xfrm>
          <a:prstGeom prst="rect">
            <a:avLst/>
          </a:prstGeom>
          <a:gradFill>
            <a:gsLst>
              <a:gs pos="0">
                <a:srgbClr val="0C0C0C"/>
              </a:gs>
              <a:gs pos="46000">
                <a:srgbClr val="D8D8D8"/>
              </a:gs>
              <a:gs pos="78000">
                <a:schemeClr val="dk1"/>
              </a:gs>
              <a:gs pos="100000">
                <a:schemeClr val="dk1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Google Shape;207;p5"/>
          <p:cNvSpPr/>
          <p:nvPr/>
        </p:nvSpPr>
        <p:spPr>
          <a:xfrm rot="-5400000">
            <a:off x="6106304" y="1737814"/>
            <a:ext cx="36000" cy="324000"/>
          </a:xfrm>
          <a:prstGeom prst="rect">
            <a:avLst/>
          </a:prstGeom>
          <a:gradFill>
            <a:gsLst>
              <a:gs pos="0">
                <a:srgbClr val="0C0C0C"/>
              </a:gs>
              <a:gs pos="46000">
                <a:srgbClr val="D8D8D8"/>
              </a:gs>
              <a:gs pos="78000">
                <a:schemeClr val="dk1"/>
              </a:gs>
              <a:gs pos="100000">
                <a:schemeClr val="dk1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" name="Google Shape;208;p5"/>
          <p:cNvSpPr/>
          <p:nvPr/>
        </p:nvSpPr>
        <p:spPr>
          <a:xfrm rot="-5400000">
            <a:off x="6101389" y="1640830"/>
            <a:ext cx="36000" cy="324000"/>
          </a:xfrm>
          <a:prstGeom prst="rect">
            <a:avLst/>
          </a:prstGeom>
          <a:gradFill>
            <a:gsLst>
              <a:gs pos="0">
                <a:srgbClr val="0C0C0C"/>
              </a:gs>
              <a:gs pos="46000">
                <a:srgbClr val="D8D8D8"/>
              </a:gs>
              <a:gs pos="78000">
                <a:schemeClr val="dk1"/>
              </a:gs>
              <a:gs pos="100000">
                <a:schemeClr val="dk1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5"/>
          <p:cNvSpPr/>
          <p:nvPr/>
        </p:nvSpPr>
        <p:spPr>
          <a:xfrm rot="-5400000">
            <a:off x="6174183" y="644095"/>
            <a:ext cx="216000" cy="216000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" name="Google Shape;210;p5"/>
          <p:cNvSpPr/>
          <p:nvPr/>
        </p:nvSpPr>
        <p:spPr>
          <a:xfrm rot="-5400000">
            <a:off x="6106304" y="645094"/>
            <a:ext cx="36000" cy="324000"/>
          </a:xfrm>
          <a:prstGeom prst="rect">
            <a:avLst/>
          </a:prstGeom>
          <a:gradFill>
            <a:gsLst>
              <a:gs pos="0">
                <a:srgbClr val="0C0C0C"/>
              </a:gs>
              <a:gs pos="46000">
                <a:srgbClr val="D8D8D8"/>
              </a:gs>
              <a:gs pos="78000">
                <a:schemeClr val="dk1"/>
              </a:gs>
              <a:gs pos="100000">
                <a:schemeClr val="dk1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Google Shape;211;p5"/>
          <p:cNvSpPr/>
          <p:nvPr/>
        </p:nvSpPr>
        <p:spPr>
          <a:xfrm rot="-5400000">
            <a:off x="6101389" y="548110"/>
            <a:ext cx="36000" cy="324000"/>
          </a:xfrm>
          <a:prstGeom prst="rect">
            <a:avLst/>
          </a:prstGeom>
          <a:gradFill>
            <a:gsLst>
              <a:gs pos="0">
                <a:srgbClr val="0C0C0C"/>
              </a:gs>
              <a:gs pos="46000">
                <a:srgbClr val="D8D8D8"/>
              </a:gs>
              <a:gs pos="78000">
                <a:schemeClr val="dk1"/>
              </a:gs>
              <a:gs pos="100000">
                <a:schemeClr val="dk1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Google Shape;212;p5"/>
          <p:cNvSpPr/>
          <p:nvPr/>
        </p:nvSpPr>
        <p:spPr>
          <a:xfrm rot="-5400000">
            <a:off x="6081727" y="5985799"/>
            <a:ext cx="36000" cy="324000"/>
          </a:xfrm>
          <a:prstGeom prst="rect">
            <a:avLst/>
          </a:prstGeom>
          <a:gradFill>
            <a:gsLst>
              <a:gs pos="0">
                <a:srgbClr val="0C0C0C"/>
              </a:gs>
              <a:gs pos="46000">
                <a:srgbClr val="D8D8D8"/>
              </a:gs>
              <a:gs pos="78000">
                <a:schemeClr val="dk1"/>
              </a:gs>
              <a:gs pos="100000">
                <a:schemeClr val="dk1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p5"/>
          <p:cNvSpPr/>
          <p:nvPr/>
        </p:nvSpPr>
        <p:spPr>
          <a:xfrm rot="-5400000">
            <a:off x="6086644" y="5888815"/>
            <a:ext cx="36000" cy="324000"/>
          </a:xfrm>
          <a:prstGeom prst="rect">
            <a:avLst/>
          </a:prstGeom>
          <a:gradFill>
            <a:gsLst>
              <a:gs pos="0">
                <a:srgbClr val="0C0C0C"/>
              </a:gs>
              <a:gs pos="46000">
                <a:srgbClr val="D8D8D8"/>
              </a:gs>
              <a:gs pos="78000">
                <a:schemeClr val="dk1"/>
              </a:gs>
              <a:gs pos="100000">
                <a:schemeClr val="dk1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" name="Google Shape;214;p5"/>
          <p:cNvSpPr/>
          <p:nvPr/>
        </p:nvSpPr>
        <p:spPr>
          <a:xfrm rot="-5400000">
            <a:off x="6187144" y="5448177"/>
            <a:ext cx="216000" cy="216000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" name="Google Shape;215;p5"/>
          <p:cNvSpPr/>
          <p:nvPr/>
        </p:nvSpPr>
        <p:spPr>
          <a:xfrm rot="-5400000">
            <a:off x="6174183" y="4447021"/>
            <a:ext cx="216000" cy="216000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5"/>
          <p:cNvSpPr/>
          <p:nvPr/>
        </p:nvSpPr>
        <p:spPr>
          <a:xfrm rot="-5400000">
            <a:off x="6187144" y="3366255"/>
            <a:ext cx="216000" cy="216000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" name="Google Shape;217;p5"/>
          <p:cNvSpPr/>
          <p:nvPr/>
        </p:nvSpPr>
        <p:spPr>
          <a:xfrm rot="-5400000">
            <a:off x="6174183" y="2290615"/>
            <a:ext cx="216000" cy="216000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5"/>
          <p:cNvSpPr/>
          <p:nvPr/>
        </p:nvSpPr>
        <p:spPr>
          <a:xfrm rot="-5400000">
            <a:off x="6183419" y="1191799"/>
            <a:ext cx="216000" cy="216000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Google Shape;219;p5"/>
          <p:cNvSpPr/>
          <p:nvPr/>
        </p:nvSpPr>
        <p:spPr>
          <a:xfrm rot="-5400000">
            <a:off x="6102579" y="4449903"/>
            <a:ext cx="36000" cy="324000"/>
          </a:xfrm>
          <a:prstGeom prst="rect">
            <a:avLst/>
          </a:prstGeom>
          <a:gradFill>
            <a:gsLst>
              <a:gs pos="0">
                <a:srgbClr val="0C0C0C"/>
              </a:gs>
              <a:gs pos="46000">
                <a:srgbClr val="D8D8D8"/>
              </a:gs>
              <a:gs pos="78000">
                <a:schemeClr val="dk1"/>
              </a:gs>
              <a:gs pos="100000">
                <a:schemeClr val="dk1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" name="Google Shape;220;p5"/>
          <p:cNvSpPr/>
          <p:nvPr/>
        </p:nvSpPr>
        <p:spPr>
          <a:xfrm rot="-5400000">
            <a:off x="6097664" y="4352919"/>
            <a:ext cx="36000" cy="324000"/>
          </a:xfrm>
          <a:prstGeom prst="rect">
            <a:avLst/>
          </a:prstGeom>
          <a:gradFill>
            <a:gsLst>
              <a:gs pos="0">
                <a:srgbClr val="0C0C0C"/>
              </a:gs>
              <a:gs pos="46000">
                <a:srgbClr val="D8D8D8"/>
              </a:gs>
              <a:gs pos="78000">
                <a:schemeClr val="dk1"/>
              </a:gs>
              <a:gs pos="100000">
                <a:schemeClr val="dk1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" name="Google Shape;221;p5"/>
          <p:cNvSpPr/>
          <p:nvPr/>
        </p:nvSpPr>
        <p:spPr>
          <a:xfrm rot="-5400000">
            <a:off x="6097662" y="3370887"/>
            <a:ext cx="36000" cy="324000"/>
          </a:xfrm>
          <a:prstGeom prst="rect">
            <a:avLst/>
          </a:prstGeom>
          <a:gradFill>
            <a:gsLst>
              <a:gs pos="0">
                <a:srgbClr val="0C0C0C"/>
              </a:gs>
              <a:gs pos="46000">
                <a:srgbClr val="D8D8D8"/>
              </a:gs>
              <a:gs pos="78000">
                <a:schemeClr val="dk1"/>
              </a:gs>
              <a:gs pos="100000">
                <a:schemeClr val="dk1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Google Shape;222;p5"/>
          <p:cNvSpPr/>
          <p:nvPr/>
        </p:nvSpPr>
        <p:spPr>
          <a:xfrm rot="-5400000">
            <a:off x="6102579" y="3273903"/>
            <a:ext cx="36000" cy="324000"/>
          </a:xfrm>
          <a:prstGeom prst="rect">
            <a:avLst/>
          </a:prstGeom>
          <a:gradFill>
            <a:gsLst>
              <a:gs pos="0">
                <a:srgbClr val="0C0C0C"/>
              </a:gs>
              <a:gs pos="46000">
                <a:srgbClr val="D8D8D8"/>
              </a:gs>
              <a:gs pos="78000">
                <a:schemeClr val="dk1"/>
              </a:gs>
              <a:gs pos="100000">
                <a:schemeClr val="dk1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p5"/>
          <p:cNvSpPr/>
          <p:nvPr/>
        </p:nvSpPr>
        <p:spPr>
          <a:xfrm rot="-5400000">
            <a:off x="6097664" y="2289490"/>
            <a:ext cx="36000" cy="324000"/>
          </a:xfrm>
          <a:prstGeom prst="rect">
            <a:avLst/>
          </a:prstGeom>
          <a:gradFill>
            <a:gsLst>
              <a:gs pos="0">
                <a:srgbClr val="0C0C0C"/>
              </a:gs>
              <a:gs pos="46000">
                <a:srgbClr val="D8D8D8"/>
              </a:gs>
              <a:gs pos="78000">
                <a:schemeClr val="dk1"/>
              </a:gs>
              <a:gs pos="100000">
                <a:schemeClr val="dk1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5"/>
          <p:cNvSpPr/>
          <p:nvPr/>
        </p:nvSpPr>
        <p:spPr>
          <a:xfrm rot="-5400000">
            <a:off x="6092749" y="2192506"/>
            <a:ext cx="36000" cy="324000"/>
          </a:xfrm>
          <a:prstGeom prst="rect">
            <a:avLst/>
          </a:prstGeom>
          <a:gradFill>
            <a:gsLst>
              <a:gs pos="0">
                <a:srgbClr val="0C0C0C"/>
              </a:gs>
              <a:gs pos="46000">
                <a:srgbClr val="D8D8D8"/>
              </a:gs>
              <a:gs pos="78000">
                <a:schemeClr val="dk1"/>
              </a:gs>
              <a:gs pos="100000">
                <a:schemeClr val="dk1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5"/>
          <p:cNvSpPr/>
          <p:nvPr/>
        </p:nvSpPr>
        <p:spPr>
          <a:xfrm rot="-5400000">
            <a:off x="6102579" y="1210474"/>
            <a:ext cx="36000" cy="324000"/>
          </a:xfrm>
          <a:prstGeom prst="rect">
            <a:avLst/>
          </a:prstGeom>
          <a:gradFill>
            <a:gsLst>
              <a:gs pos="0">
                <a:srgbClr val="0C0C0C"/>
              </a:gs>
              <a:gs pos="46000">
                <a:srgbClr val="D8D8D8"/>
              </a:gs>
              <a:gs pos="78000">
                <a:schemeClr val="dk1"/>
              </a:gs>
              <a:gs pos="100000">
                <a:schemeClr val="dk1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" name="Google Shape;226;p5"/>
          <p:cNvSpPr/>
          <p:nvPr/>
        </p:nvSpPr>
        <p:spPr>
          <a:xfrm rot="-5400000">
            <a:off x="6097664" y="1113490"/>
            <a:ext cx="36000" cy="324000"/>
          </a:xfrm>
          <a:prstGeom prst="rect">
            <a:avLst/>
          </a:prstGeom>
          <a:gradFill>
            <a:gsLst>
              <a:gs pos="0">
                <a:srgbClr val="0C0C0C"/>
              </a:gs>
              <a:gs pos="46000">
                <a:srgbClr val="D8D8D8"/>
              </a:gs>
              <a:gs pos="78000">
                <a:schemeClr val="dk1"/>
              </a:gs>
              <a:gs pos="100000">
                <a:schemeClr val="dk1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Google Shape;227;p5"/>
          <p:cNvSpPr/>
          <p:nvPr/>
        </p:nvSpPr>
        <p:spPr>
          <a:xfrm rot="-5400000">
            <a:off x="6180290" y="105731"/>
            <a:ext cx="216000" cy="216000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5"/>
          <p:cNvSpPr/>
          <p:nvPr/>
        </p:nvSpPr>
        <p:spPr>
          <a:xfrm rot="-5400000">
            <a:off x="6112411" y="107922"/>
            <a:ext cx="36000" cy="324000"/>
          </a:xfrm>
          <a:prstGeom prst="rect">
            <a:avLst/>
          </a:prstGeom>
          <a:gradFill>
            <a:gsLst>
              <a:gs pos="0">
                <a:srgbClr val="0C0C0C"/>
              </a:gs>
              <a:gs pos="46000">
                <a:srgbClr val="D8D8D8"/>
              </a:gs>
              <a:gs pos="78000">
                <a:schemeClr val="dk1"/>
              </a:gs>
              <a:gs pos="100000">
                <a:schemeClr val="dk1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" name="Google Shape;229;p5"/>
          <p:cNvSpPr/>
          <p:nvPr/>
        </p:nvSpPr>
        <p:spPr>
          <a:xfrm rot="-5400000">
            <a:off x="6097664" y="10938"/>
            <a:ext cx="36000" cy="324000"/>
          </a:xfrm>
          <a:prstGeom prst="rect">
            <a:avLst/>
          </a:prstGeom>
          <a:gradFill>
            <a:gsLst>
              <a:gs pos="0">
                <a:srgbClr val="0C0C0C"/>
              </a:gs>
              <a:gs pos="46000">
                <a:srgbClr val="D8D8D8"/>
              </a:gs>
              <a:gs pos="78000">
                <a:schemeClr val="dk1"/>
              </a:gs>
              <a:gs pos="100000">
                <a:schemeClr val="dk1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p5"/>
          <p:cNvSpPr/>
          <p:nvPr/>
        </p:nvSpPr>
        <p:spPr>
          <a:xfrm rot="-5400000">
            <a:off x="6078002" y="5458459"/>
            <a:ext cx="36000" cy="324000"/>
          </a:xfrm>
          <a:prstGeom prst="rect">
            <a:avLst/>
          </a:prstGeom>
          <a:gradFill>
            <a:gsLst>
              <a:gs pos="0">
                <a:srgbClr val="0C0C0C"/>
              </a:gs>
              <a:gs pos="46000">
                <a:srgbClr val="D8D8D8"/>
              </a:gs>
              <a:gs pos="78000">
                <a:schemeClr val="dk1"/>
              </a:gs>
              <a:gs pos="100000">
                <a:schemeClr val="dk1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Google Shape;231;p5"/>
          <p:cNvSpPr/>
          <p:nvPr/>
        </p:nvSpPr>
        <p:spPr>
          <a:xfrm rot="-5400000">
            <a:off x="6082919" y="5361475"/>
            <a:ext cx="36000" cy="324000"/>
          </a:xfrm>
          <a:prstGeom prst="rect">
            <a:avLst/>
          </a:prstGeom>
          <a:gradFill>
            <a:gsLst>
              <a:gs pos="0">
                <a:srgbClr val="0C0C0C"/>
              </a:gs>
              <a:gs pos="46000">
                <a:srgbClr val="D8D8D8"/>
              </a:gs>
              <a:gs pos="78000">
                <a:schemeClr val="dk1"/>
              </a:gs>
              <a:gs pos="100000">
                <a:schemeClr val="dk1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5"/>
          <p:cNvSpPr/>
          <p:nvPr/>
        </p:nvSpPr>
        <p:spPr>
          <a:xfrm rot="-5400000">
            <a:off x="6192057" y="6472579"/>
            <a:ext cx="216000" cy="216000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p5"/>
          <p:cNvSpPr/>
          <p:nvPr/>
        </p:nvSpPr>
        <p:spPr>
          <a:xfrm rot="-5400000">
            <a:off x="6082915" y="6482861"/>
            <a:ext cx="36000" cy="324000"/>
          </a:xfrm>
          <a:prstGeom prst="rect">
            <a:avLst/>
          </a:prstGeom>
          <a:gradFill>
            <a:gsLst>
              <a:gs pos="0">
                <a:srgbClr val="0C0C0C"/>
              </a:gs>
              <a:gs pos="46000">
                <a:srgbClr val="D8D8D8"/>
              </a:gs>
              <a:gs pos="78000">
                <a:schemeClr val="dk1"/>
              </a:gs>
              <a:gs pos="100000">
                <a:schemeClr val="dk1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p5"/>
          <p:cNvSpPr/>
          <p:nvPr/>
        </p:nvSpPr>
        <p:spPr>
          <a:xfrm rot="-5400000">
            <a:off x="6087832" y="6385877"/>
            <a:ext cx="36000" cy="324000"/>
          </a:xfrm>
          <a:prstGeom prst="rect">
            <a:avLst/>
          </a:prstGeom>
          <a:gradFill>
            <a:gsLst>
              <a:gs pos="0">
                <a:srgbClr val="0C0C0C"/>
              </a:gs>
              <a:gs pos="46000">
                <a:srgbClr val="D8D8D8"/>
              </a:gs>
              <a:gs pos="78000">
                <a:schemeClr val="dk1"/>
              </a:gs>
              <a:gs pos="100000">
                <a:schemeClr val="dk1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5" name="Google Shape;235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17485" y="0"/>
            <a:ext cx="6051487" cy="1219541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5"/>
          <p:cNvSpPr txBox="1"/>
          <p:nvPr/>
        </p:nvSpPr>
        <p:spPr>
          <a:xfrm>
            <a:off x="233050" y="6372800"/>
            <a:ext cx="1579800" cy="3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500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SLIDESMANIA.COM</a:t>
            </a:r>
            <a:endParaRPr sz="1500"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4C44146-BA2A-4600-998E-998C64142EB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2CD1F-ABB7-4982-941C-A1811028328A}" type="slidenum">
              <a:rPr lang="en-IE" smtClean="0"/>
              <a:t>‹#›</a:t>
            </a:fld>
            <a:endParaRPr lang="en-IE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71_Scrapbook_Template_SlidesMania_4">
  <p:cSld name="0071_Scrapbook_Template_SlidesMania_4">
    <p:bg>
      <p:bgPr>
        <a:solidFill>
          <a:srgbClr val="4E74A3"/>
        </a:solidFill>
        <a:effectLst/>
      </p:bgPr>
    </p:bg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Google Shape;238;p6" descr="Imagen que contiene pared&#10;&#10;Descripción generada automáticament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133806" y="94279"/>
            <a:ext cx="5859263" cy="6683246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</p:pic>
      <p:pic>
        <p:nvPicPr>
          <p:cNvPr id="239" name="Google Shape;239;p6" descr="Imagen que contiene pared&#10;&#10;Descripción generada automáticament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86812" y="93168"/>
            <a:ext cx="5859263" cy="6683246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</p:pic>
      <p:sp>
        <p:nvSpPr>
          <p:cNvPr id="240" name="Google Shape;240;p6"/>
          <p:cNvSpPr/>
          <p:nvPr/>
        </p:nvSpPr>
        <p:spPr>
          <a:xfrm rot="-5400000">
            <a:off x="5771336" y="5985349"/>
            <a:ext cx="216000" cy="216000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" name="Google Shape;241;p6"/>
          <p:cNvSpPr/>
          <p:nvPr/>
        </p:nvSpPr>
        <p:spPr>
          <a:xfrm rot="-5400000">
            <a:off x="5768207" y="4974361"/>
            <a:ext cx="216000" cy="216000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" name="Google Shape;242;p6"/>
          <p:cNvSpPr/>
          <p:nvPr/>
        </p:nvSpPr>
        <p:spPr>
          <a:xfrm rot="-5400000">
            <a:off x="5771336" y="3893595"/>
            <a:ext cx="216000" cy="216000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" name="Google Shape;243;p6"/>
          <p:cNvSpPr/>
          <p:nvPr/>
        </p:nvSpPr>
        <p:spPr>
          <a:xfrm rot="-5400000">
            <a:off x="5758375" y="2808123"/>
            <a:ext cx="216000" cy="216000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" name="Google Shape;244;p6"/>
          <p:cNvSpPr/>
          <p:nvPr/>
        </p:nvSpPr>
        <p:spPr>
          <a:xfrm rot="-5400000">
            <a:off x="5767611" y="1728971"/>
            <a:ext cx="216000" cy="216000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" name="Google Shape;245;p6"/>
          <p:cNvSpPr/>
          <p:nvPr/>
        </p:nvSpPr>
        <p:spPr>
          <a:xfrm rot="-5400000">
            <a:off x="5764482" y="653927"/>
            <a:ext cx="216000" cy="216000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" name="Google Shape;246;p6"/>
          <p:cNvSpPr/>
          <p:nvPr/>
        </p:nvSpPr>
        <p:spPr>
          <a:xfrm rot="-5400000">
            <a:off x="5767611" y="5458009"/>
            <a:ext cx="216000" cy="216000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Google Shape;247;p6"/>
          <p:cNvSpPr/>
          <p:nvPr/>
        </p:nvSpPr>
        <p:spPr>
          <a:xfrm rot="-5400000">
            <a:off x="5764482" y="4456853"/>
            <a:ext cx="216000" cy="216000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p6"/>
          <p:cNvSpPr/>
          <p:nvPr/>
        </p:nvSpPr>
        <p:spPr>
          <a:xfrm rot="-5400000">
            <a:off x="5767611" y="3376087"/>
            <a:ext cx="216000" cy="216000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" name="Google Shape;249;p6"/>
          <p:cNvSpPr/>
          <p:nvPr/>
        </p:nvSpPr>
        <p:spPr>
          <a:xfrm rot="-5400000">
            <a:off x="5754650" y="2300447"/>
            <a:ext cx="216000" cy="216000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" name="Google Shape;250;p6"/>
          <p:cNvSpPr/>
          <p:nvPr/>
        </p:nvSpPr>
        <p:spPr>
          <a:xfrm rot="-5400000">
            <a:off x="5763886" y="1201631"/>
            <a:ext cx="216000" cy="216000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" name="Google Shape;251;p6"/>
          <p:cNvSpPr/>
          <p:nvPr/>
        </p:nvSpPr>
        <p:spPr>
          <a:xfrm rot="-5400000">
            <a:off x="5760757" y="115563"/>
            <a:ext cx="216000" cy="216000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" name="Google Shape;252;p6"/>
          <p:cNvSpPr/>
          <p:nvPr/>
        </p:nvSpPr>
        <p:spPr>
          <a:xfrm rot="-5400000">
            <a:off x="5772524" y="6482411"/>
            <a:ext cx="216000" cy="216000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" name="Google Shape;253;p6"/>
          <p:cNvSpPr/>
          <p:nvPr/>
        </p:nvSpPr>
        <p:spPr>
          <a:xfrm rot="-5400000">
            <a:off x="6190869" y="5975517"/>
            <a:ext cx="216000" cy="216000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Google Shape;254;p6"/>
          <p:cNvSpPr/>
          <p:nvPr/>
        </p:nvSpPr>
        <p:spPr>
          <a:xfrm rot="-5400000">
            <a:off x="6177908" y="4964529"/>
            <a:ext cx="216000" cy="216000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" name="Google Shape;255;p6"/>
          <p:cNvSpPr/>
          <p:nvPr/>
        </p:nvSpPr>
        <p:spPr>
          <a:xfrm rot="-5400000">
            <a:off x="6190869" y="3893595"/>
            <a:ext cx="216000" cy="216000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" name="Google Shape;256;p6"/>
          <p:cNvSpPr/>
          <p:nvPr/>
        </p:nvSpPr>
        <p:spPr>
          <a:xfrm rot="-5400000">
            <a:off x="6177908" y="2798291"/>
            <a:ext cx="216000" cy="216000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Google Shape;257;p6"/>
          <p:cNvSpPr/>
          <p:nvPr/>
        </p:nvSpPr>
        <p:spPr>
          <a:xfrm rot="-5400000">
            <a:off x="6187144" y="1719139"/>
            <a:ext cx="216000" cy="216000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" name="Google Shape;258;p6"/>
          <p:cNvSpPr/>
          <p:nvPr/>
        </p:nvSpPr>
        <p:spPr>
          <a:xfrm rot="-5400000">
            <a:off x="6106304" y="4977243"/>
            <a:ext cx="36000" cy="324000"/>
          </a:xfrm>
          <a:prstGeom prst="rect">
            <a:avLst/>
          </a:prstGeom>
          <a:gradFill>
            <a:gsLst>
              <a:gs pos="0">
                <a:srgbClr val="0C0C0C"/>
              </a:gs>
              <a:gs pos="46000">
                <a:srgbClr val="D8D8D8"/>
              </a:gs>
              <a:gs pos="78000">
                <a:schemeClr val="dk1"/>
              </a:gs>
              <a:gs pos="100000">
                <a:schemeClr val="dk1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" name="Google Shape;259;p6"/>
          <p:cNvSpPr/>
          <p:nvPr/>
        </p:nvSpPr>
        <p:spPr>
          <a:xfrm rot="-5400000">
            <a:off x="6101389" y="4880259"/>
            <a:ext cx="36000" cy="324000"/>
          </a:xfrm>
          <a:prstGeom prst="rect">
            <a:avLst/>
          </a:prstGeom>
          <a:gradFill>
            <a:gsLst>
              <a:gs pos="0">
                <a:srgbClr val="0C0C0C"/>
              </a:gs>
              <a:gs pos="46000">
                <a:srgbClr val="D8D8D8"/>
              </a:gs>
              <a:gs pos="78000">
                <a:schemeClr val="dk1"/>
              </a:gs>
              <a:gs pos="100000">
                <a:schemeClr val="dk1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0" name="Google Shape;260;p6"/>
          <p:cNvSpPr/>
          <p:nvPr/>
        </p:nvSpPr>
        <p:spPr>
          <a:xfrm rot="-5400000">
            <a:off x="6101387" y="3898227"/>
            <a:ext cx="36000" cy="324000"/>
          </a:xfrm>
          <a:prstGeom prst="rect">
            <a:avLst/>
          </a:prstGeom>
          <a:gradFill>
            <a:gsLst>
              <a:gs pos="0">
                <a:srgbClr val="0C0C0C"/>
              </a:gs>
              <a:gs pos="46000">
                <a:srgbClr val="D8D8D8"/>
              </a:gs>
              <a:gs pos="78000">
                <a:schemeClr val="dk1"/>
              </a:gs>
              <a:gs pos="100000">
                <a:schemeClr val="dk1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1" name="Google Shape;261;p6"/>
          <p:cNvSpPr/>
          <p:nvPr/>
        </p:nvSpPr>
        <p:spPr>
          <a:xfrm rot="-5400000">
            <a:off x="6106304" y="3801243"/>
            <a:ext cx="36000" cy="324000"/>
          </a:xfrm>
          <a:prstGeom prst="rect">
            <a:avLst/>
          </a:prstGeom>
          <a:gradFill>
            <a:gsLst>
              <a:gs pos="0">
                <a:srgbClr val="0C0C0C"/>
              </a:gs>
              <a:gs pos="46000">
                <a:srgbClr val="D8D8D8"/>
              </a:gs>
              <a:gs pos="78000">
                <a:schemeClr val="dk1"/>
              </a:gs>
              <a:gs pos="100000">
                <a:schemeClr val="dk1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2" name="Google Shape;262;p6"/>
          <p:cNvSpPr/>
          <p:nvPr/>
        </p:nvSpPr>
        <p:spPr>
          <a:xfrm rot="-5400000">
            <a:off x="6101389" y="2816830"/>
            <a:ext cx="36000" cy="324000"/>
          </a:xfrm>
          <a:prstGeom prst="rect">
            <a:avLst/>
          </a:prstGeom>
          <a:gradFill>
            <a:gsLst>
              <a:gs pos="0">
                <a:srgbClr val="0C0C0C"/>
              </a:gs>
              <a:gs pos="46000">
                <a:srgbClr val="D8D8D8"/>
              </a:gs>
              <a:gs pos="78000">
                <a:schemeClr val="dk1"/>
              </a:gs>
              <a:gs pos="100000">
                <a:schemeClr val="dk1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3" name="Google Shape;263;p6"/>
          <p:cNvSpPr/>
          <p:nvPr/>
        </p:nvSpPr>
        <p:spPr>
          <a:xfrm rot="-5400000">
            <a:off x="6096474" y="2719846"/>
            <a:ext cx="36000" cy="324000"/>
          </a:xfrm>
          <a:prstGeom prst="rect">
            <a:avLst/>
          </a:prstGeom>
          <a:gradFill>
            <a:gsLst>
              <a:gs pos="0">
                <a:srgbClr val="0C0C0C"/>
              </a:gs>
              <a:gs pos="46000">
                <a:srgbClr val="D8D8D8"/>
              </a:gs>
              <a:gs pos="78000">
                <a:schemeClr val="dk1"/>
              </a:gs>
              <a:gs pos="100000">
                <a:schemeClr val="dk1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" name="Google Shape;264;p6"/>
          <p:cNvSpPr/>
          <p:nvPr/>
        </p:nvSpPr>
        <p:spPr>
          <a:xfrm rot="-5400000">
            <a:off x="6106304" y="1737814"/>
            <a:ext cx="36000" cy="324000"/>
          </a:xfrm>
          <a:prstGeom prst="rect">
            <a:avLst/>
          </a:prstGeom>
          <a:gradFill>
            <a:gsLst>
              <a:gs pos="0">
                <a:srgbClr val="0C0C0C"/>
              </a:gs>
              <a:gs pos="46000">
                <a:srgbClr val="D8D8D8"/>
              </a:gs>
              <a:gs pos="78000">
                <a:schemeClr val="dk1"/>
              </a:gs>
              <a:gs pos="100000">
                <a:schemeClr val="dk1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5" name="Google Shape;265;p6"/>
          <p:cNvSpPr/>
          <p:nvPr/>
        </p:nvSpPr>
        <p:spPr>
          <a:xfrm rot="-5400000">
            <a:off x="6101389" y="1640830"/>
            <a:ext cx="36000" cy="324000"/>
          </a:xfrm>
          <a:prstGeom prst="rect">
            <a:avLst/>
          </a:prstGeom>
          <a:gradFill>
            <a:gsLst>
              <a:gs pos="0">
                <a:srgbClr val="0C0C0C"/>
              </a:gs>
              <a:gs pos="46000">
                <a:srgbClr val="D8D8D8"/>
              </a:gs>
              <a:gs pos="78000">
                <a:schemeClr val="dk1"/>
              </a:gs>
              <a:gs pos="100000">
                <a:schemeClr val="dk1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" name="Google Shape;266;p6"/>
          <p:cNvSpPr/>
          <p:nvPr/>
        </p:nvSpPr>
        <p:spPr>
          <a:xfrm rot="-5400000">
            <a:off x="6174183" y="644095"/>
            <a:ext cx="216000" cy="216000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7" name="Google Shape;267;p6"/>
          <p:cNvSpPr/>
          <p:nvPr/>
        </p:nvSpPr>
        <p:spPr>
          <a:xfrm rot="-5400000">
            <a:off x="6106304" y="645094"/>
            <a:ext cx="36000" cy="324000"/>
          </a:xfrm>
          <a:prstGeom prst="rect">
            <a:avLst/>
          </a:prstGeom>
          <a:gradFill>
            <a:gsLst>
              <a:gs pos="0">
                <a:srgbClr val="0C0C0C"/>
              </a:gs>
              <a:gs pos="46000">
                <a:srgbClr val="D8D8D8"/>
              </a:gs>
              <a:gs pos="78000">
                <a:schemeClr val="dk1"/>
              </a:gs>
              <a:gs pos="100000">
                <a:schemeClr val="dk1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p6"/>
          <p:cNvSpPr/>
          <p:nvPr/>
        </p:nvSpPr>
        <p:spPr>
          <a:xfrm rot="-5400000">
            <a:off x="6101389" y="548110"/>
            <a:ext cx="36000" cy="324000"/>
          </a:xfrm>
          <a:prstGeom prst="rect">
            <a:avLst/>
          </a:prstGeom>
          <a:gradFill>
            <a:gsLst>
              <a:gs pos="0">
                <a:srgbClr val="0C0C0C"/>
              </a:gs>
              <a:gs pos="46000">
                <a:srgbClr val="D8D8D8"/>
              </a:gs>
              <a:gs pos="78000">
                <a:schemeClr val="dk1"/>
              </a:gs>
              <a:gs pos="100000">
                <a:schemeClr val="dk1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9" name="Google Shape;269;p6"/>
          <p:cNvSpPr/>
          <p:nvPr/>
        </p:nvSpPr>
        <p:spPr>
          <a:xfrm rot="-5400000">
            <a:off x="6081727" y="5985799"/>
            <a:ext cx="36000" cy="324000"/>
          </a:xfrm>
          <a:prstGeom prst="rect">
            <a:avLst/>
          </a:prstGeom>
          <a:gradFill>
            <a:gsLst>
              <a:gs pos="0">
                <a:srgbClr val="0C0C0C"/>
              </a:gs>
              <a:gs pos="46000">
                <a:srgbClr val="D8D8D8"/>
              </a:gs>
              <a:gs pos="78000">
                <a:schemeClr val="dk1"/>
              </a:gs>
              <a:gs pos="100000">
                <a:schemeClr val="dk1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0" name="Google Shape;270;p6"/>
          <p:cNvSpPr/>
          <p:nvPr/>
        </p:nvSpPr>
        <p:spPr>
          <a:xfrm rot="-5400000">
            <a:off x="6086644" y="5888815"/>
            <a:ext cx="36000" cy="324000"/>
          </a:xfrm>
          <a:prstGeom prst="rect">
            <a:avLst/>
          </a:prstGeom>
          <a:gradFill>
            <a:gsLst>
              <a:gs pos="0">
                <a:srgbClr val="0C0C0C"/>
              </a:gs>
              <a:gs pos="46000">
                <a:srgbClr val="D8D8D8"/>
              </a:gs>
              <a:gs pos="78000">
                <a:schemeClr val="dk1"/>
              </a:gs>
              <a:gs pos="100000">
                <a:schemeClr val="dk1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1" name="Google Shape;271;p6"/>
          <p:cNvSpPr/>
          <p:nvPr/>
        </p:nvSpPr>
        <p:spPr>
          <a:xfrm rot="-5400000">
            <a:off x="6187144" y="5448177"/>
            <a:ext cx="216000" cy="216000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2" name="Google Shape;272;p6"/>
          <p:cNvSpPr/>
          <p:nvPr/>
        </p:nvSpPr>
        <p:spPr>
          <a:xfrm rot="-5400000">
            <a:off x="6174183" y="4447021"/>
            <a:ext cx="216000" cy="216000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" name="Google Shape;273;p6"/>
          <p:cNvSpPr/>
          <p:nvPr/>
        </p:nvSpPr>
        <p:spPr>
          <a:xfrm rot="-5400000">
            <a:off x="6187144" y="3366255"/>
            <a:ext cx="216000" cy="216000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" name="Google Shape;274;p6"/>
          <p:cNvSpPr/>
          <p:nvPr/>
        </p:nvSpPr>
        <p:spPr>
          <a:xfrm rot="-5400000">
            <a:off x="6174183" y="2290615"/>
            <a:ext cx="216000" cy="216000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Google Shape;275;p6"/>
          <p:cNvSpPr/>
          <p:nvPr/>
        </p:nvSpPr>
        <p:spPr>
          <a:xfrm rot="-5400000">
            <a:off x="6183419" y="1191799"/>
            <a:ext cx="216000" cy="216000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6" name="Google Shape;276;p6"/>
          <p:cNvSpPr/>
          <p:nvPr/>
        </p:nvSpPr>
        <p:spPr>
          <a:xfrm rot="-5400000">
            <a:off x="6102579" y="4449903"/>
            <a:ext cx="36000" cy="324000"/>
          </a:xfrm>
          <a:prstGeom prst="rect">
            <a:avLst/>
          </a:prstGeom>
          <a:gradFill>
            <a:gsLst>
              <a:gs pos="0">
                <a:srgbClr val="0C0C0C"/>
              </a:gs>
              <a:gs pos="46000">
                <a:srgbClr val="D8D8D8"/>
              </a:gs>
              <a:gs pos="78000">
                <a:schemeClr val="dk1"/>
              </a:gs>
              <a:gs pos="100000">
                <a:schemeClr val="dk1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7" name="Google Shape;277;p6"/>
          <p:cNvSpPr/>
          <p:nvPr/>
        </p:nvSpPr>
        <p:spPr>
          <a:xfrm rot="-5400000">
            <a:off x="6097664" y="4352919"/>
            <a:ext cx="36000" cy="324000"/>
          </a:xfrm>
          <a:prstGeom prst="rect">
            <a:avLst/>
          </a:prstGeom>
          <a:gradFill>
            <a:gsLst>
              <a:gs pos="0">
                <a:srgbClr val="0C0C0C"/>
              </a:gs>
              <a:gs pos="46000">
                <a:srgbClr val="D8D8D8"/>
              </a:gs>
              <a:gs pos="78000">
                <a:schemeClr val="dk1"/>
              </a:gs>
              <a:gs pos="100000">
                <a:schemeClr val="dk1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8" name="Google Shape;278;p6"/>
          <p:cNvSpPr/>
          <p:nvPr/>
        </p:nvSpPr>
        <p:spPr>
          <a:xfrm rot="-5400000">
            <a:off x="6097662" y="3370887"/>
            <a:ext cx="36000" cy="324000"/>
          </a:xfrm>
          <a:prstGeom prst="rect">
            <a:avLst/>
          </a:prstGeom>
          <a:gradFill>
            <a:gsLst>
              <a:gs pos="0">
                <a:srgbClr val="0C0C0C"/>
              </a:gs>
              <a:gs pos="46000">
                <a:srgbClr val="D8D8D8"/>
              </a:gs>
              <a:gs pos="78000">
                <a:schemeClr val="dk1"/>
              </a:gs>
              <a:gs pos="100000">
                <a:schemeClr val="dk1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9" name="Google Shape;279;p6"/>
          <p:cNvSpPr/>
          <p:nvPr/>
        </p:nvSpPr>
        <p:spPr>
          <a:xfrm rot="-5400000">
            <a:off x="6102579" y="3273903"/>
            <a:ext cx="36000" cy="324000"/>
          </a:xfrm>
          <a:prstGeom prst="rect">
            <a:avLst/>
          </a:prstGeom>
          <a:gradFill>
            <a:gsLst>
              <a:gs pos="0">
                <a:srgbClr val="0C0C0C"/>
              </a:gs>
              <a:gs pos="46000">
                <a:srgbClr val="D8D8D8"/>
              </a:gs>
              <a:gs pos="78000">
                <a:schemeClr val="dk1"/>
              </a:gs>
              <a:gs pos="100000">
                <a:schemeClr val="dk1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0" name="Google Shape;280;p6"/>
          <p:cNvSpPr/>
          <p:nvPr/>
        </p:nvSpPr>
        <p:spPr>
          <a:xfrm rot="-5400000">
            <a:off x="6097664" y="2289490"/>
            <a:ext cx="36000" cy="324000"/>
          </a:xfrm>
          <a:prstGeom prst="rect">
            <a:avLst/>
          </a:prstGeom>
          <a:gradFill>
            <a:gsLst>
              <a:gs pos="0">
                <a:srgbClr val="0C0C0C"/>
              </a:gs>
              <a:gs pos="46000">
                <a:srgbClr val="D8D8D8"/>
              </a:gs>
              <a:gs pos="78000">
                <a:schemeClr val="dk1"/>
              </a:gs>
              <a:gs pos="100000">
                <a:schemeClr val="dk1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" name="Google Shape;281;p6"/>
          <p:cNvSpPr/>
          <p:nvPr/>
        </p:nvSpPr>
        <p:spPr>
          <a:xfrm rot="-5400000">
            <a:off x="6092749" y="2192506"/>
            <a:ext cx="36000" cy="324000"/>
          </a:xfrm>
          <a:prstGeom prst="rect">
            <a:avLst/>
          </a:prstGeom>
          <a:gradFill>
            <a:gsLst>
              <a:gs pos="0">
                <a:srgbClr val="0C0C0C"/>
              </a:gs>
              <a:gs pos="46000">
                <a:srgbClr val="D8D8D8"/>
              </a:gs>
              <a:gs pos="78000">
                <a:schemeClr val="dk1"/>
              </a:gs>
              <a:gs pos="100000">
                <a:schemeClr val="dk1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6"/>
          <p:cNvSpPr/>
          <p:nvPr/>
        </p:nvSpPr>
        <p:spPr>
          <a:xfrm rot="-5400000">
            <a:off x="6102579" y="1210474"/>
            <a:ext cx="36000" cy="324000"/>
          </a:xfrm>
          <a:prstGeom prst="rect">
            <a:avLst/>
          </a:prstGeom>
          <a:gradFill>
            <a:gsLst>
              <a:gs pos="0">
                <a:srgbClr val="0C0C0C"/>
              </a:gs>
              <a:gs pos="46000">
                <a:srgbClr val="D8D8D8"/>
              </a:gs>
              <a:gs pos="78000">
                <a:schemeClr val="dk1"/>
              </a:gs>
              <a:gs pos="100000">
                <a:schemeClr val="dk1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3" name="Google Shape;283;p6"/>
          <p:cNvSpPr/>
          <p:nvPr/>
        </p:nvSpPr>
        <p:spPr>
          <a:xfrm rot="-5400000">
            <a:off x="6097664" y="1113490"/>
            <a:ext cx="36000" cy="324000"/>
          </a:xfrm>
          <a:prstGeom prst="rect">
            <a:avLst/>
          </a:prstGeom>
          <a:gradFill>
            <a:gsLst>
              <a:gs pos="0">
                <a:srgbClr val="0C0C0C"/>
              </a:gs>
              <a:gs pos="46000">
                <a:srgbClr val="D8D8D8"/>
              </a:gs>
              <a:gs pos="78000">
                <a:schemeClr val="dk1"/>
              </a:gs>
              <a:gs pos="100000">
                <a:schemeClr val="dk1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4" name="Google Shape;284;p6"/>
          <p:cNvSpPr/>
          <p:nvPr/>
        </p:nvSpPr>
        <p:spPr>
          <a:xfrm rot="-5400000">
            <a:off x="6180290" y="105731"/>
            <a:ext cx="216000" cy="216000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" name="Google Shape;285;p6"/>
          <p:cNvSpPr/>
          <p:nvPr/>
        </p:nvSpPr>
        <p:spPr>
          <a:xfrm rot="-5400000">
            <a:off x="6112411" y="107922"/>
            <a:ext cx="36000" cy="324000"/>
          </a:xfrm>
          <a:prstGeom prst="rect">
            <a:avLst/>
          </a:prstGeom>
          <a:gradFill>
            <a:gsLst>
              <a:gs pos="0">
                <a:srgbClr val="0C0C0C"/>
              </a:gs>
              <a:gs pos="46000">
                <a:srgbClr val="D8D8D8"/>
              </a:gs>
              <a:gs pos="78000">
                <a:schemeClr val="dk1"/>
              </a:gs>
              <a:gs pos="100000">
                <a:schemeClr val="dk1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6" name="Google Shape;286;p6"/>
          <p:cNvSpPr/>
          <p:nvPr/>
        </p:nvSpPr>
        <p:spPr>
          <a:xfrm rot="-5400000">
            <a:off x="6097664" y="10938"/>
            <a:ext cx="36000" cy="324000"/>
          </a:xfrm>
          <a:prstGeom prst="rect">
            <a:avLst/>
          </a:prstGeom>
          <a:gradFill>
            <a:gsLst>
              <a:gs pos="0">
                <a:srgbClr val="0C0C0C"/>
              </a:gs>
              <a:gs pos="46000">
                <a:srgbClr val="D8D8D8"/>
              </a:gs>
              <a:gs pos="78000">
                <a:schemeClr val="dk1"/>
              </a:gs>
              <a:gs pos="100000">
                <a:schemeClr val="dk1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7" name="Google Shape;287;p6"/>
          <p:cNvSpPr/>
          <p:nvPr/>
        </p:nvSpPr>
        <p:spPr>
          <a:xfrm rot="-5400000">
            <a:off x="6078002" y="5458459"/>
            <a:ext cx="36000" cy="324000"/>
          </a:xfrm>
          <a:prstGeom prst="rect">
            <a:avLst/>
          </a:prstGeom>
          <a:gradFill>
            <a:gsLst>
              <a:gs pos="0">
                <a:srgbClr val="0C0C0C"/>
              </a:gs>
              <a:gs pos="46000">
                <a:srgbClr val="D8D8D8"/>
              </a:gs>
              <a:gs pos="78000">
                <a:schemeClr val="dk1"/>
              </a:gs>
              <a:gs pos="100000">
                <a:schemeClr val="dk1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Google Shape;288;p6"/>
          <p:cNvSpPr/>
          <p:nvPr/>
        </p:nvSpPr>
        <p:spPr>
          <a:xfrm rot="-5400000">
            <a:off x="6082919" y="5361475"/>
            <a:ext cx="36000" cy="324000"/>
          </a:xfrm>
          <a:prstGeom prst="rect">
            <a:avLst/>
          </a:prstGeom>
          <a:gradFill>
            <a:gsLst>
              <a:gs pos="0">
                <a:srgbClr val="0C0C0C"/>
              </a:gs>
              <a:gs pos="46000">
                <a:srgbClr val="D8D8D8"/>
              </a:gs>
              <a:gs pos="78000">
                <a:schemeClr val="dk1"/>
              </a:gs>
              <a:gs pos="100000">
                <a:schemeClr val="dk1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" name="Google Shape;289;p6"/>
          <p:cNvSpPr/>
          <p:nvPr/>
        </p:nvSpPr>
        <p:spPr>
          <a:xfrm rot="-5400000">
            <a:off x="6192057" y="6472579"/>
            <a:ext cx="216000" cy="216000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" name="Google Shape;290;p6"/>
          <p:cNvSpPr/>
          <p:nvPr/>
        </p:nvSpPr>
        <p:spPr>
          <a:xfrm rot="-5400000">
            <a:off x="6082915" y="6482861"/>
            <a:ext cx="36000" cy="324000"/>
          </a:xfrm>
          <a:prstGeom prst="rect">
            <a:avLst/>
          </a:prstGeom>
          <a:gradFill>
            <a:gsLst>
              <a:gs pos="0">
                <a:srgbClr val="0C0C0C"/>
              </a:gs>
              <a:gs pos="46000">
                <a:srgbClr val="D8D8D8"/>
              </a:gs>
              <a:gs pos="78000">
                <a:schemeClr val="dk1"/>
              </a:gs>
              <a:gs pos="100000">
                <a:schemeClr val="dk1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1" name="Google Shape;291;p6"/>
          <p:cNvSpPr/>
          <p:nvPr/>
        </p:nvSpPr>
        <p:spPr>
          <a:xfrm rot="-5400000">
            <a:off x="6087832" y="6385877"/>
            <a:ext cx="36000" cy="324000"/>
          </a:xfrm>
          <a:prstGeom prst="rect">
            <a:avLst/>
          </a:prstGeom>
          <a:gradFill>
            <a:gsLst>
              <a:gs pos="0">
                <a:srgbClr val="0C0C0C"/>
              </a:gs>
              <a:gs pos="46000">
                <a:srgbClr val="D8D8D8"/>
              </a:gs>
              <a:gs pos="78000">
                <a:schemeClr val="dk1"/>
              </a:gs>
              <a:gs pos="100000">
                <a:schemeClr val="dk1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2" name="Google Shape;292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17485" y="0"/>
            <a:ext cx="6051487" cy="1219541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6"/>
          <p:cNvSpPr txBox="1"/>
          <p:nvPr/>
        </p:nvSpPr>
        <p:spPr>
          <a:xfrm>
            <a:off x="233050" y="6372800"/>
            <a:ext cx="1579800" cy="3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500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SLIDESMANIA.COM</a:t>
            </a:r>
            <a:endParaRPr sz="1500"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5F560E6-13A4-47BB-A023-2B35E0F7FDB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2CD1F-ABB7-4982-941C-A1811028328A}" type="slidenum">
              <a:rPr lang="en-IE" smtClean="0"/>
              <a:pPr/>
              <a:t>‹#›</a:t>
            </a:fld>
            <a:endParaRPr lang="en-IE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71_Scrapbook_Template_SlidesMania_7">
  <p:cSld name="0071_Scrapbook_Template_SlidesMania_7">
    <p:bg>
      <p:bgPr>
        <a:solidFill>
          <a:srgbClr val="B79214"/>
        </a:solidFill>
        <a:effectLst/>
      </p:bgPr>
    </p:bg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Google Shape;295;p7" descr="Imagen que contiene pared&#10;&#10;Descripción generada automáticament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133806" y="94279"/>
            <a:ext cx="5859263" cy="6683246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</p:pic>
      <p:pic>
        <p:nvPicPr>
          <p:cNvPr id="296" name="Google Shape;296;p7" descr="Imagen que contiene pared&#10;&#10;Descripción generada automáticament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86812" y="93168"/>
            <a:ext cx="5859263" cy="6683246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</p:pic>
      <p:sp>
        <p:nvSpPr>
          <p:cNvPr id="297" name="Google Shape;297;p7"/>
          <p:cNvSpPr/>
          <p:nvPr/>
        </p:nvSpPr>
        <p:spPr>
          <a:xfrm rot="-5400000">
            <a:off x="5771336" y="5985349"/>
            <a:ext cx="216000" cy="216000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" name="Google Shape;298;p7"/>
          <p:cNvSpPr/>
          <p:nvPr/>
        </p:nvSpPr>
        <p:spPr>
          <a:xfrm rot="-5400000">
            <a:off x="5768207" y="4974361"/>
            <a:ext cx="216000" cy="216000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9" name="Google Shape;299;p7"/>
          <p:cNvSpPr/>
          <p:nvPr/>
        </p:nvSpPr>
        <p:spPr>
          <a:xfrm rot="-5400000">
            <a:off x="5771336" y="3893595"/>
            <a:ext cx="216000" cy="216000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0" name="Google Shape;300;p7"/>
          <p:cNvSpPr/>
          <p:nvPr/>
        </p:nvSpPr>
        <p:spPr>
          <a:xfrm rot="-5400000">
            <a:off x="5758375" y="2808123"/>
            <a:ext cx="216000" cy="216000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1" name="Google Shape;301;p7"/>
          <p:cNvSpPr/>
          <p:nvPr/>
        </p:nvSpPr>
        <p:spPr>
          <a:xfrm rot="-5400000">
            <a:off x="5767611" y="1728971"/>
            <a:ext cx="216000" cy="216000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" name="Google Shape;302;p7"/>
          <p:cNvSpPr/>
          <p:nvPr/>
        </p:nvSpPr>
        <p:spPr>
          <a:xfrm rot="-5400000">
            <a:off x="5764482" y="653927"/>
            <a:ext cx="216000" cy="216000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3" name="Google Shape;303;p7"/>
          <p:cNvSpPr/>
          <p:nvPr/>
        </p:nvSpPr>
        <p:spPr>
          <a:xfrm rot="-5400000">
            <a:off x="5767611" y="5458009"/>
            <a:ext cx="216000" cy="216000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4" name="Google Shape;304;p7"/>
          <p:cNvSpPr/>
          <p:nvPr/>
        </p:nvSpPr>
        <p:spPr>
          <a:xfrm rot="-5400000">
            <a:off x="5764482" y="4456853"/>
            <a:ext cx="216000" cy="216000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5" name="Google Shape;305;p7"/>
          <p:cNvSpPr/>
          <p:nvPr/>
        </p:nvSpPr>
        <p:spPr>
          <a:xfrm rot="-5400000">
            <a:off x="5767611" y="3376087"/>
            <a:ext cx="216000" cy="216000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6" name="Google Shape;306;p7"/>
          <p:cNvSpPr/>
          <p:nvPr/>
        </p:nvSpPr>
        <p:spPr>
          <a:xfrm rot="-5400000">
            <a:off x="5754650" y="2300447"/>
            <a:ext cx="216000" cy="216000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7" name="Google Shape;307;p7"/>
          <p:cNvSpPr/>
          <p:nvPr/>
        </p:nvSpPr>
        <p:spPr>
          <a:xfrm rot="-5400000">
            <a:off x="5763886" y="1201631"/>
            <a:ext cx="216000" cy="216000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p7"/>
          <p:cNvSpPr/>
          <p:nvPr/>
        </p:nvSpPr>
        <p:spPr>
          <a:xfrm rot="-5400000">
            <a:off x="5760757" y="115563"/>
            <a:ext cx="216000" cy="216000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9" name="Google Shape;309;p7"/>
          <p:cNvSpPr/>
          <p:nvPr/>
        </p:nvSpPr>
        <p:spPr>
          <a:xfrm rot="-5400000">
            <a:off x="5772524" y="6482411"/>
            <a:ext cx="216000" cy="216000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0" name="Google Shape;310;p7"/>
          <p:cNvSpPr/>
          <p:nvPr/>
        </p:nvSpPr>
        <p:spPr>
          <a:xfrm rot="-5400000">
            <a:off x="6190869" y="5975517"/>
            <a:ext cx="216000" cy="216000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1" name="Google Shape;311;p7"/>
          <p:cNvSpPr/>
          <p:nvPr/>
        </p:nvSpPr>
        <p:spPr>
          <a:xfrm rot="-5400000">
            <a:off x="6177908" y="4964529"/>
            <a:ext cx="216000" cy="216000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2" name="Google Shape;312;p7"/>
          <p:cNvSpPr/>
          <p:nvPr/>
        </p:nvSpPr>
        <p:spPr>
          <a:xfrm rot="-5400000">
            <a:off x="6190869" y="3893595"/>
            <a:ext cx="216000" cy="216000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3" name="Google Shape;313;p7"/>
          <p:cNvSpPr/>
          <p:nvPr/>
        </p:nvSpPr>
        <p:spPr>
          <a:xfrm rot="-5400000">
            <a:off x="6177908" y="2798291"/>
            <a:ext cx="216000" cy="216000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4" name="Google Shape;314;p7"/>
          <p:cNvSpPr/>
          <p:nvPr/>
        </p:nvSpPr>
        <p:spPr>
          <a:xfrm rot="-5400000">
            <a:off x="6187144" y="1719139"/>
            <a:ext cx="216000" cy="216000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5" name="Google Shape;315;p7"/>
          <p:cNvSpPr/>
          <p:nvPr/>
        </p:nvSpPr>
        <p:spPr>
          <a:xfrm rot="-5400000">
            <a:off x="6106304" y="4977243"/>
            <a:ext cx="36000" cy="324000"/>
          </a:xfrm>
          <a:prstGeom prst="rect">
            <a:avLst/>
          </a:prstGeom>
          <a:gradFill>
            <a:gsLst>
              <a:gs pos="0">
                <a:srgbClr val="0C0C0C"/>
              </a:gs>
              <a:gs pos="46000">
                <a:srgbClr val="D8D8D8"/>
              </a:gs>
              <a:gs pos="78000">
                <a:schemeClr val="dk1"/>
              </a:gs>
              <a:gs pos="100000">
                <a:schemeClr val="dk1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6" name="Google Shape;316;p7"/>
          <p:cNvSpPr/>
          <p:nvPr/>
        </p:nvSpPr>
        <p:spPr>
          <a:xfrm rot="-5400000">
            <a:off x="6101389" y="4880259"/>
            <a:ext cx="36000" cy="324000"/>
          </a:xfrm>
          <a:prstGeom prst="rect">
            <a:avLst/>
          </a:prstGeom>
          <a:gradFill>
            <a:gsLst>
              <a:gs pos="0">
                <a:srgbClr val="0C0C0C"/>
              </a:gs>
              <a:gs pos="46000">
                <a:srgbClr val="D8D8D8"/>
              </a:gs>
              <a:gs pos="78000">
                <a:schemeClr val="dk1"/>
              </a:gs>
              <a:gs pos="100000">
                <a:schemeClr val="dk1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7" name="Google Shape;317;p7"/>
          <p:cNvSpPr/>
          <p:nvPr/>
        </p:nvSpPr>
        <p:spPr>
          <a:xfrm rot="-5400000">
            <a:off x="6101387" y="3898227"/>
            <a:ext cx="36000" cy="324000"/>
          </a:xfrm>
          <a:prstGeom prst="rect">
            <a:avLst/>
          </a:prstGeom>
          <a:gradFill>
            <a:gsLst>
              <a:gs pos="0">
                <a:srgbClr val="0C0C0C"/>
              </a:gs>
              <a:gs pos="46000">
                <a:srgbClr val="D8D8D8"/>
              </a:gs>
              <a:gs pos="78000">
                <a:schemeClr val="dk1"/>
              </a:gs>
              <a:gs pos="100000">
                <a:schemeClr val="dk1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8" name="Google Shape;318;p7"/>
          <p:cNvSpPr/>
          <p:nvPr/>
        </p:nvSpPr>
        <p:spPr>
          <a:xfrm rot="-5400000">
            <a:off x="6106304" y="3801243"/>
            <a:ext cx="36000" cy="324000"/>
          </a:xfrm>
          <a:prstGeom prst="rect">
            <a:avLst/>
          </a:prstGeom>
          <a:gradFill>
            <a:gsLst>
              <a:gs pos="0">
                <a:srgbClr val="0C0C0C"/>
              </a:gs>
              <a:gs pos="46000">
                <a:srgbClr val="D8D8D8"/>
              </a:gs>
              <a:gs pos="78000">
                <a:schemeClr val="dk1"/>
              </a:gs>
              <a:gs pos="100000">
                <a:schemeClr val="dk1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9" name="Google Shape;319;p7"/>
          <p:cNvSpPr/>
          <p:nvPr/>
        </p:nvSpPr>
        <p:spPr>
          <a:xfrm rot="-5400000">
            <a:off x="6101389" y="2816830"/>
            <a:ext cx="36000" cy="324000"/>
          </a:xfrm>
          <a:prstGeom prst="rect">
            <a:avLst/>
          </a:prstGeom>
          <a:gradFill>
            <a:gsLst>
              <a:gs pos="0">
                <a:srgbClr val="0C0C0C"/>
              </a:gs>
              <a:gs pos="46000">
                <a:srgbClr val="D8D8D8"/>
              </a:gs>
              <a:gs pos="78000">
                <a:schemeClr val="dk1"/>
              </a:gs>
              <a:gs pos="100000">
                <a:schemeClr val="dk1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0" name="Google Shape;320;p7"/>
          <p:cNvSpPr/>
          <p:nvPr/>
        </p:nvSpPr>
        <p:spPr>
          <a:xfrm rot="-5400000">
            <a:off x="6096474" y="2719846"/>
            <a:ext cx="36000" cy="324000"/>
          </a:xfrm>
          <a:prstGeom prst="rect">
            <a:avLst/>
          </a:prstGeom>
          <a:gradFill>
            <a:gsLst>
              <a:gs pos="0">
                <a:srgbClr val="0C0C0C"/>
              </a:gs>
              <a:gs pos="46000">
                <a:srgbClr val="D8D8D8"/>
              </a:gs>
              <a:gs pos="78000">
                <a:schemeClr val="dk1"/>
              </a:gs>
              <a:gs pos="100000">
                <a:schemeClr val="dk1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1" name="Google Shape;321;p7"/>
          <p:cNvSpPr/>
          <p:nvPr/>
        </p:nvSpPr>
        <p:spPr>
          <a:xfrm rot="-5400000">
            <a:off x="6106304" y="1737814"/>
            <a:ext cx="36000" cy="324000"/>
          </a:xfrm>
          <a:prstGeom prst="rect">
            <a:avLst/>
          </a:prstGeom>
          <a:gradFill>
            <a:gsLst>
              <a:gs pos="0">
                <a:srgbClr val="0C0C0C"/>
              </a:gs>
              <a:gs pos="46000">
                <a:srgbClr val="D8D8D8"/>
              </a:gs>
              <a:gs pos="78000">
                <a:schemeClr val="dk1"/>
              </a:gs>
              <a:gs pos="100000">
                <a:schemeClr val="dk1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2" name="Google Shape;322;p7"/>
          <p:cNvSpPr/>
          <p:nvPr/>
        </p:nvSpPr>
        <p:spPr>
          <a:xfrm rot="-5400000">
            <a:off x="6101389" y="1640830"/>
            <a:ext cx="36000" cy="324000"/>
          </a:xfrm>
          <a:prstGeom prst="rect">
            <a:avLst/>
          </a:prstGeom>
          <a:gradFill>
            <a:gsLst>
              <a:gs pos="0">
                <a:srgbClr val="0C0C0C"/>
              </a:gs>
              <a:gs pos="46000">
                <a:srgbClr val="D8D8D8"/>
              </a:gs>
              <a:gs pos="78000">
                <a:schemeClr val="dk1"/>
              </a:gs>
              <a:gs pos="100000">
                <a:schemeClr val="dk1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3" name="Google Shape;323;p7"/>
          <p:cNvSpPr/>
          <p:nvPr/>
        </p:nvSpPr>
        <p:spPr>
          <a:xfrm rot="-5400000">
            <a:off x="6174183" y="644095"/>
            <a:ext cx="216000" cy="216000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4" name="Google Shape;324;p7"/>
          <p:cNvSpPr/>
          <p:nvPr/>
        </p:nvSpPr>
        <p:spPr>
          <a:xfrm rot="-5400000">
            <a:off x="6106304" y="645094"/>
            <a:ext cx="36000" cy="324000"/>
          </a:xfrm>
          <a:prstGeom prst="rect">
            <a:avLst/>
          </a:prstGeom>
          <a:gradFill>
            <a:gsLst>
              <a:gs pos="0">
                <a:srgbClr val="0C0C0C"/>
              </a:gs>
              <a:gs pos="46000">
                <a:srgbClr val="D8D8D8"/>
              </a:gs>
              <a:gs pos="78000">
                <a:schemeClr val="dk1"/>
              </a:gs>
              <a:gs pos="100000">
                <a:schemeClr val="dk1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" name="Google Shape;325;p7"/>
          <p:cNvSpPr/>
          <p:nvPr/>
        </p:nvSpPr>
        <p:spPr>
          <a:xfrm rot="-5400000">
            <a:off x="6101389" y="548110"/>
            <a:ext cx="36000" cy="324000"/>
          </a:xfrm>
          <a:prstGeom prst="rect">
            <a:avLst/>
          </a:prstGeom>
          <a:gradFill>
            <a:gsLst>
              <a:gs pos="0">
                <a:srgbClr val="0C0C0C"/>
              </a:gs>
              <a:gs pos="46000">
                <a:srgbClr val="D8D8D8"/>
              </a:gs>
              <a:gs pos="78000">
                <a:schemeClr val="dk1"/>
              </a:gs>
              <a:gs pos="100000">
                <a:schemeClr val="dk1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6" name="Google Shape;326;p7"/>
          <p:cNvSpPr/>
          <p:nvPr/>
        </p:nvSpPr>
        <p:spPr>
          <a:xfrm rot="-5400000">
            <a:off x="6081727" y="5985799"/>
            <a:ext cx="36000" cy="324000"/>
          </a:xfrm>
          <a:prstGeom prst="rect">
            <a:avLst/>
          </a:prstGeom>
          <a:gradFill>
            <a:gsLst>
              <a:gs pos="0">
                <a:srgbClr val="0C0C0C"/>
              </a:gs>
              <a:gs pos="46000">
                <a:srgbClr val="D8D8D8"/>
              </a:gs>
              <a:gs pos="78000">
                <a:schemeClr val="dk1"/>
              </a:gs>
              <a:gs pos="100000">
                <a:schemeClr val="dk1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7" name="Google Shape;327;p7"/>
          <p:cNvSpPr/>
          <p:nvPr/>
        </p:nvSpPr>
        <p:spPr>
          <a:xfrm rot="-5400000">
            <a:off x="6086644" y="5888815"/>
            <a:ext cx="36000" cy="324000"/>
          </a:xfrm>
          <a:prstGeom prst="rect">
            <a:avLst/>
          </a:prstGeom>
          <a:gradFill>
            <a:gsLst>
              <a:gs pos="0">
                <a:srgbClr val="0C0C0C"/>
              </a:gs>
              <a:gs pos="46000">
                <a:srgbClr val="D8D8D8"/>
              </a:gs>
              <a:gs pos="78000">
                <a:schemeClr val="dk1"/>
              </a:gs>
              <a:gs pos="100000">
                <a:schemeClr val="dk1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8" name="Google Shape;328;p7"/>
          <p:cNvSpPr/>
          <p:nvPr/>
        </p:nvSpPr>
        <p:spPr>
          <a:xfrm rot="-5400000">
            <a:off x="6187144" y="5448177"/>
            <a:ext cx="216000" cy="216000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9" name="Google Shape;329;p7"/>
          <p:cNvSpPr/>
          <p:nvPr/>
        </p:nvSpPr>
        <p:spPr>
          <a:xfrm rot="-5400000">
            <a:off x="6174183" y="4447021"/>
            <a:ext cx="216000" cy="216000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0" name="Google Shape;330;p7"/>
          <p:cNvSpPr/>
          <p:nvPr/>
        </p:nvSpPr>
        <p:spPr>
          <a:xfrm rot="-5400000">
            <a:off x="6187144" y="3366255"/>
            <a:ext cx="216000" cy="216000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1" name="Google Shape;331;p7"/>
          <p:cNvSpPr/>
          <p:nvPr/>
        </p:nvSpPr>
        <p:spPr>
          <a:xfrm rot="-5400000">
            <a:off x="6174183" y="2290615"/>
            <a:ext cx="216000" cy="216000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2" name="Google Shape;332;p7"/>
          <p:cNvSpPr/>
          <p:nvPr/>
        </p:nvSpPr>
        <p:spPr>
          <a:xfrm rot="-5400000">
            <a:off x="6183419" y="1191799"/>
            <a:ext cx="216000" cy="216000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3" name="Google Shape;333;p7"/>
          <p:cNvSpPr/>
          <p:nvPr/>
        </p:nvSpPr>
        <p:spPr>
          <a:xfrm rot="-5400000">
            <a:off x="6102579" y="4449903"/>
            <a:ext cx="36000" cy="324000"/>
          </a:xfrm>
          <a:prstGeom prst="rect">
            <a:avLst/>
          </a:prstGeom>
          <a:gradFill>
            <a:gsLst>
              <a:gs pos="0">
                <a:srgbClr val="0C0C0C"/>
              </a:gs>
              <a:gs pos="46000">
                <a:srgbClr val="D8D8D8"/>
              </a:gs>
              <a:gs pos="78000">
                <a:schemeClr val="dk1"/>
              </a:gs>
              <a:gs pos="100000">
                <a:schemeClr val="dk1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4" name="Google Shape;334;p7"/>
          <p:cNvSpPr/>
          <p:nvPr/>
        </p:nvSpPr>
        <p:spPr>
          <a:xfrm rot="-5400000">
            <a:off x="6097664" y="4352919"/>
            <a:ext cx="36000" cy="324000"/>
          </a:xfrm>
          <a:prstGeom prst="rect">
            <a:avLst/>
          </a:prstGeom>
          <a:gradFill>
            <a:gsLst>
              <a:gs pos="0">
                <a:srgbClr val="0C0C0C"/>
              </a:gs>
              <a:gs pos="46000">
                <a:srgbClr val="D8D8D8"/>
              </a:gs>
              <a:gs pos="78000">
                <a:schemeClr val="dk1"/>
              </a:gs>
              <a:gs pos="100000">
                <a:schemeClr val="dk1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5" name="Google Shape;335;p7"/>
          <p:cNvSpPr/>
          <p:nvPr/>
        </p:nvSpPr>
        <p:spPr>
          <a:xfrm rot="-5400000">
            <a:off x="6097662" y="3370887"/>
            <a:ext cx="36000" cy="324000"/>
          </a:xfrm>
          <a:prstGeom prst="rect">
            <a:avLst/>
          </a:prstGeom>
          <a:gradFill>
            <a:gsLst>
              <a:gs pos="0">
                <a:srgbClr val="0C0C0C"/>
              </a:gs>
              <a:gs pos="46000">
                <a:srgbClr val="D8D8D8"/>
              </a:gs>
              <a:gs pos="78000">
                <a:schemeClr val="dk1"/>
              </a:gs>
              <a:gs pos="100000">
                <a:schemeClr val="dk1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6" name="Google Shape;336;p7"/>
          <p:cNvSpPr/>
          <p:nvPr/>
        </p:nvSpPr>
        <p:spPr>
          <a:xfrm rot="-5400000">
            <a:off x="6102579" y="3273903"/>
            <a:ext cx="36000" cy="324000"/>
          </a:xfrm>
          <a:prstGeom prst="rect">
            <a:avLst/>
          </a:prstGeom>
          <a:gradFill>
            <a:gsLst>
              <a:gs pos="0">
                <a:srgbClr val="0C0C0C"/>
              </a:gs>
              <a:gs pos="46000">
                <a:srgbClr val="D8D8D8"/>
              </a:gs>
              <a:gs pos="78000">
                <a:schemeClr val="dk1"/>
              </a:gs>
              <a:gs pos="100000">
                <a:schemeClr val="dk1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7" name="Google Shape;337;p7"/>
          <p:cNvSpPr/>
          <p:nvPr/>
        </p:nvSpPr>
        <p:spPr>
          <a:xfrm rot="-5400000">
            <a:off x="6097664" y="2289490"/>
            <a:ext cx="36000" cy="324000"/>
          </a:xfrm>
          <a:prstGeom prst="rect">
            <a:avLst/>
          </a:prstGeom>
          <a:gradFill>
            <a:gsLst>
              <a:gs pos="0">
                <a:srgbClr val="0C0C0C"/>
              </a:gs>
              <a:gs pos="46000">
                <a:srgbClr val="D8D8D8"/>
              </a:gs>
              <a:gs pos="78000">
                <a:schemeClr val="dk1"/>
              </a:gs>
              <a:gs pos="100000">
                <a:schemeClr val="dk1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8" name="Google Shape;338;p7"/>
          <p:cNvSpPr/>
          <p:nvPr/>
        </p:nvSpPr>
        <p:spPr>
          <a:xfrm rot="-5400000">
            <a:off x="6092749" y="2192506"/>
            <a:ext cx="36000" cy="324000"/>
          </a:xfrm>
          <a:prstGeom prst="rect">
            <a:avLst/>
          </a:prstGeom>
          <a:gradFill>
            <a:gsLst>
              <a:gs pos="0">
                <a:srgbClr val="0C0C0C"/>
              </a:gs>
              <a:gs pos="46000">
                <a:srgbClr val="D8D8D8"/>
              </a:gs>
              <a:gs pos="78000">
                <a:schemeClr val="dk1"/>
              </a:gs>
              <a:gs pos="100000">
                <a:schemeClr val="dk1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9" name="Google Shape;339;p7"/>
          <p:cNvSpPr/>
          <p:nvPr/>
        </p:nvSpPr>
        <p:spPr>
          <a:xfrm rot="-5400000">
            <a:off x="6102579" y="1210474"/>
            <a:ext cx="36000" cy="324000"/>
          </a:xfrm>
          <a:prstGeom prst="rect">
            <a:avLst/>
          </a:prstGeom>
          <a:gradFill>
            <a:gsLst>
              <a:gs pos="0">
                <a:srgbClr val="0C0C0C"/>
              </a:gs>
              <a:gs pos="46000">
                <a:srgbClr val="D8D8D8"/>
              </a:gs>
              <a:gs pos="78000">
                <a:schemeClr val="dk1"/>
              </a:gs>
              <a:gs pos="100000">
                <a:schemeClr val="dk1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0" name="Google Shape;340;p7"/>
          <p:cNvSpPr/>
          <p:nvPr/>
        </p:nvSpPr>
        <p:spPr>
          <a:xfrm rot="-5400000">
            <a:off x="6097664" y="1113490"/>
            <a:ext cx="36000" cy="324000"/>
          </a:xfrm>
          <a:prstGeom prst="rect">
            <a:avLst/>
          </a:prstGeom>
          <a:gradFill>
            <a:gsLst>
              <a:gs pos="0">
                <a:srgbClr val="0C0C0C"/>
              </a:gs>
              <a:gs pos="46000">
                <a:srgbClr val="D8D8D8"/>
              </a:gs>
              <a:gs pos="78000">
                <a:schemeClr val="dk1"/>
              </a:gs>
              <a:gs pos="100000">
                <a:schemeClr val="dk1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1" name="Google Shape;341;p7"/>
          <p:cNvSpPr/>
          <p:nvPr/>
        </p:nvSpPr>
        <p:spPr>
          <a:xfrm rot="-5400000">
            <a:off x="6180290" y="105731"/>
            <a:ext cx="216000" cy="216000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2" name="Google Shape;342;p7"/>
          <p:cNvSpPr/>
          <p:nvPr/>
        </p:nvSpPr>
        <p:spPr>
          <a:xfrm rot="-5400000">
            <a:off x="6112411" y="107922"/>
            <a:ext cx="36000" cy="324000"/>
          </a:xfrm>
          <a:prstGeom prst="rect">
            <a:avLst/>
          </a:prstGeom>
          <a:gradFill>
            <a:gsLst>
              <a:gs pos="0">
                <a:srgbClr val="0C0C0C"/>
              </a:gs>
              <a:gs pos="46000">
                <a:srgbClr val="D8D8D8"/>
              </a:gs>
              <a:gs pos="78000">
                <a:schemeClr val="dk1"/>
              </a:gs>
              <a:gs pos="100000">
                <a:schemeClr val="dk1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3" name="Google Shape;343;p7"/>
          <p:cNvSpPr/>
          <p:nvPr/>
        </p:nvSpPr>
        <p:spPr>
          <a:xfrm rot="-5400000">
            <a:off x="6097664" y="10938"/>
            <a:ext cx="36000" cy="324000"/>
          </a:xfrm>
          <a:prstGeom prst="rect">
            <a:avLst/>
          </a:prstGeom>
          <a:gradFill>
            <a:gsLst>
              <a:gs pos="0">
                <a:srgbClr val="0C0C0C"/>
              </a:gs>
              <a:gs pos="46000">
                <a:srgbClr val="D8D8D8"/>
              </a:gs>
              <a:gs pos="78000">
                <a:schemeClr val="dk1"/>
              </a:gs>
              <a:gs pos="100000">
                <a:schemeClr val="dk1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4" name="Google Shape;344;p7"/>
          <p:cNvSpPr/>
          <p:nvPr/>
        </p:nvSpPr>
        <p:spPr>
          <a:xfrm rot="-5400000">
            <a:off x="6078002" y="5458459"/>
            <a:ext cx="36000" cy="324000"/>
          </a:xfrm>
          <a:prstGeom prst="rect">
            <a:avLst/>
          </a:prstGeom>
          <a:gradFill>
            <a:gsLst>
              <a:gs pos="0">
                <a:srgbClr val="0C0C0C"/>
              </a:gs>
              <a:gs pos="46000">
                <a:srgbClr val="D8D8D8"/>
              </a:gs>
              <a:gs pos="78000">
                <a:schemeClr val="dk1"/>
              </a:gs>
              <a:gs pos="100000">
                <a:schemeClr val="dk1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5" name="Google Shape;345;p7"/>
          <p:cNvSpPr/>
          <p:nvPr/>
        </p:nvSpPr>
        <p:spPr>
          <a:xfrm rot="-5400000">
            <a:off x="6082919" y="5361475"/>
            <a:ext cx="36000" cy="324000"/>
          </a:xfrm>
          <a:prstGeom prst="rect">
            <a:avLst/>
          </a:prstGeom>
          <a:gradFill>
            <a:gsLst>
              <a:gs pos="0">
                <a:srgbClr val="0C0C0C"/>
              </a:gs>
              <a:gs pos="46000">
                <a:srgbClr val="D8D8D8"/>
              </a:gs>
              <a:gs pos="78000">
                <a:schemeClr val="dk1"/>
              </a:gs>
              <a:gs pos="100000">
                <a:schemeClr val="dk1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6" name="Google Shape;346;p7"/>
          <p:cNvSpPr/>
          <p:nvPr/>
        </p:nvSpPr>
        <p:spPr>
          <a:xfrm rot="-5400000">
            <a:off x="6192057" y="6472579"/>
            <a:ext cx="216000" cy="216000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7" name="Google Shape;347;p7"/>
          <p:cNvSpPr/>
          <p:nvPr/>
        </p:nvSpPr>
        <p:spPr>
          <a:xfrm rot="-5400000">
            <a:off x="6082915" y="6482861"/>
            <a:ext cx="36000" cy="324000"/>
          </a:xfrm>
          <a:prstGeom prst="rect">
            <a:avLst/>
          </a:prstGeom>
          <a:gradFill>
            <a:gsLst>
              <a:gs pos="0">
                <a:srgbClr val="0C0C0C"/>
              </a:gs>
              <a:gs pos="46000">
                <a:srgbClr val="D8D8D8"/>
              </a:gs>
              <a:gs pos="78000">
                <a:schemeClr val="dk1"/>
              </a:gs>
              <a:gs pos="100000">
                <a:schemeClr val="dk1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8" name="Google Shape;348;p7"/>
          <p:cNvSpPr/>
          <p:nvPr/>
        </p:nvSpPr>
        <p:spPr>
          <a:xfrm rot="-5400000">
            <a:off x="6087832" y="6385877"/>
            <a:ext cx="36000" cy="324000"/>
          </a:xfrm>
          <a:prstGeom prst="rect">
            <a:avLst/>
          </a:prstGeom>
          <a:gradFill>
            <a:gsLst>
              <a:gs pos="0">
                <a:srgbClr val="0C0C0C"/>
              </a:gs>
              <a:gs pos="46000">
                <a:srgbClr val="D8D8D8"/>
              </a:gs>
              <a:gs pos="78000">
                <a:schemeClr val="dk1"/>
              </a:gs>
              <a:gs pos="100000">
                <a:schemeClr val="dk1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9" name="Google Shape;349;p7"/>
          <p:cNvSpPr txBox="1"/>
          <p:nvPr/>
        </p:nvSpPr>
        <p:spPr>
          <a:xfrm>
            <a:off x="233050" y="6372800"/>
            <a:ext cx="1579800" cy="3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500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SLIDESMANIA.COM</a:t>
            </a:r>
            <a:endParaRPr sz="1500"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684EF8B-904B-4A7E-AD9F-79977A2C371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2CD1F-ABB7-4982-941C-A1811028328A}" type="slidenum">
              <a:rPr lang="en-IE" smtClean="0"/>
              <a:pPr/>
              <a:t>‹#›</a:t>
            </a:fld>
            <a:endParaRPr lang="en-IE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71_Scrapbook_Template_SlidesMania_3">
  <p:cSld name="0071_Scrapbook_Template_SlidesMania_3">
    <p:bg>
      <p:bgPr>
        <a:solidFill>
          <a:srgbClr val="7153A0"/>
        </a:solidFill>
        <a:effectLst/>
      </p:bgPr>
    </p:bg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1" name="Google Shape;351;p8" descr="Imagen que contiene pared&#10;&#10;Descripción generada automáticament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133806" y="94279"/>
            <a:ext cx="5859263" cy="6683246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</p:pic>
      <p:pic>
        <p:nvPicPr>
          <p:cNvPr id="352" name="Google Shape;352;p8" descr="Imagen que contiene pared&#10;&#10;Descripción generada automáticament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86812" y="93168"/>
            <a:ext cx="5859263" cy="6683246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</p:pic>
      <p:sp>
        <p:nvSpPr>
          <p:cNvPr id="353" name="Google Shape;353;p8"/>
          <p:cNvSpPr/>
          <p:nvPr/>
        </p:nvSpPr>
        <p:spPr>
          <a:xfrm rot="-5400000">
            <a:off x="5771336" y="5985349"/>
            <a:ext cx="216000" cy="216000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4" name="Google Shape;354;p8"/>
          <p:cNvSpPr/>
          <p:nvPr/>
        </p:nvSpPr>
        <p:spPr>
          <a:xfrm rot="-5400000">
            <a:off x="5768207" y="4974361"/>
            <a:ext cx="216000" cy="216000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5" name="Google Shape;355;p8"/>
          <p:cNvSpPr/>
          <p:nvPr/>
        </p:nvSpPr>
        <p:spPr>
          <a:xfrm rot="-5400000">
            <a:off x="5771336" y="3893595"/>
            <a:ext cx="216000" cy="216000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6" name="Google Shape;356;p8"/>
          <p:cNvSpPr/>
          <p:nvPr/>
        </p:nvSpPr>
        <p:spPr>
          <a:xfrm rot="-5400000">
            <a:off x="5758375" y="2808123"/>
            <a:ext cx="216000" cy="216000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7" name="Google Shape;357;p8"/>
          <p:cNvSpPr/>
          <p:nvPr/>
        </p:nvSpPr>
        <p:spPr>
          <a:xfrm rot="-5400000">
            <a:off x="5767611" y="1728971"/>
            <a:ext cx="216000" cy="216000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8" name="Google Shape;358;p8"/>
          <p:cNvSpPr/>
          <p:nvPr/>
        </p:nvSpPr>
        <p:spPr>
          <a:xfrm rot="-5400000">
            <a:off x="5764482" y="653927"/>
            <a:ext cx="216000" cy="216000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9" name="Google Shape;359;p8"/>
          <p:cNvSpPr/>
          <p:nvPr/>
        </p:nvSpPr>
        <p:spPr>
          <a:xfrm rot="-5400000">
            <a:off x="5767611" y="5458009"/>
            <a:ext cx="216000" cy="216000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0" name="Google Shape;360;p8"/>
          <p:cNvSpPr/>
          <p:nvPr/>
        </p:nvSpPr>
        <p:spPr>
          <a:xfrm rot="-5400000">
            <a:off x="5764482" y="4456853"/>
            <a:ext cx="216000" cy="216000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1" name="Google Shape;361;p8"/>
          <p:cNvSpPr/>
          <p:nvPr/>
        </p:nvSpPr>
        <p:spPr>
          <a:xfrm rot="-5400000">
            <a:off x="5767611" y="3376087"/>
            <a:ext cx="216000" cy="216000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2" name="Google Shape;362;p8"/>
          <p:cNvSpPr/>
          <p:nvPr/>
        </p:nvSpPr>
        <p:spPr>
          <a:xfrm rot="-5400000">
            <a:off x="5754650" y="2300447"/>
            <a:ext cx="216000" cy="216000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3" name="Google Shape;363;p8"/>
          <p:cNvSpPr/>
          <p:nvPr/>
        </p:nvSpPr>
        <p:spPr>
          <a:xfrm rot="-5400000">
            <a:off x="5763886" y="1201631"/>
            <a:ext cx="216000" cy="216000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4" name="Google Shape;364;p8"/>
          <p:cNvSpPr/>
          <p:nvPr/>
        </p:nvSpPr>
        <p:spPr>
          <a:xfrm rot="-5400000">
            <a:off x="5760757" y="115563"/>
            <a:ext cx="216000" cy="216000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5" name="Google Shape;365;p8"/>
          <p:cNvSpPr/>
          <p:nvPr/>
        </p:nvSpPr>
        <p:spPr>
          <a:xfrm rot="-5400000">
            <a:off x="5772524" y="6482411"/>
            <a:ext cx="216000" cy="216000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6" name="Google Shape;366;p8"/>
          <p:cNvSpPr/>
          <p:nvPr/>
        </p:nvSpPr>
        <p:spPr>
          <a:xfrm rot="-5400000">
            <a:off x="6190869" y="5975517"/>
            <a:ext cx="216000" cy="216000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7" name="Google Shape;367;p8"/>
          <p:cNvSpPr/>
          <p:nvPr/>
        </p:nvSpPr>
        <p:spPr>
          <a:xfrm rot="-5400000">
            <a:off x="6177908" y="4964529"/>
            <a:ext cx="216000" cy="216000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8" name="Google Shape;368;p8"/>
          <p:cNvSpPr/>
          <p:nvPr/>
        </p:nvSpPr>
        <p:spPr>
          <a:xfrm rot="-5400000">
            <a:off x="6190869" y="3893595"/>
            <a:ext cx="216000" cy="216000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9" name="Google Shape;369;p8"/>
          <p:cNvSpPr/>
          <p:nvPr/>
        </p:nvSpPr>
        <p:spPr>
          <a:xfrm rot="-5400000">
            <a:off x="6177908" y="2798291"/>
            <a:ext cx="216000" cy="216000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0" name="Google Shape;370;p8"/>
          <p:cNvSpPr/>
          <p:nvPr/>
        </p:nvSpPr>
        <p:spPr>
          <a:xfrm rot="-5400000">
            <a:off x="6187144" y="1719139"/>
            <a:ext cx="216000" cy="216000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1" name="Google Shape;371;p8"/>
          <p:cNvSpPr/>
          <p:nvPr/>
        </p:nvSpPr>
        <p:spPr>
          <a:xfrm rot="-5400000">
            <a:off x="6106304" y="4977243"/>
            <a:ext cx="36000" cy="324000"/>
          </a:xfrm>
          <a:prstGeom prst="rect">
            <a:avLst/>
          </a:prstGeom>
          <a:gradFill>
            <a:gsLst>
              <a:gs pos="0">
                <a:srgbClr val="0C0C0C"/>
              </a:gs>
              <a:gs pos="46000">
                <a:srgbClr val="D8D8D8"/>
              </a:gs>
              <a:gs pos="78000">
                <a:schemeClr val="dk1"/>
              </a:gs>
              <a:gs pos="100000">
                <a:schemeClr val="dk1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2" name="Google Shape;372;p8"/>
          <p:cNvSpPr/>
          <p:nvPr/>
        </p:nvSpPr>
        <p:spPr>
          <a:xfrm rot="-5400000">
            <a:off x="6101389" y="4880259"/>
            <a:ext cx="36000" cy="324000"/>
          </a:xfrm>
          <a:prstGeom prst="rect">
            <a:avLst/>
          </a:prstGeom>
          <a:gradFill>
            <a:gsLst>
              <a:gs pos="0">
                <a:srgbClr val="0C0C0C"/>
              </a:gs>
              <a:gs pos="46000">
                <a:srgbClr val="D8D8D8"/>
              </a:gs>
              <a:gs pos="78000">
                <a:schemeClr val="dk1"/>
              </a:gs>
              <a:gs pos="100000">
                <a:schemeClr val="dk1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3" name="Google Shape;373;p8"/>
          <p:cNvSpPr/>
          <p:nvPr/>
        </p:nvSpPr>
        <p:spPr>
          <a:xfrm rot="-5400000">
            <a:off x="6101387" y="3898227"/>
            <a:ext cx="36000" cy="324000"/>
          </a:xfrm>
          <a:prstGeom prst="rect">
            <a:avLst/>
          </a:prstGeom>
          <a:gradFill>
            <a:gsLst>
              <a:gs pos="0">
                <a:srgbClr val="0C0C0C"/>
              </a:gs>
              <a:gs pos="46000">
                <a:srgbClr val="D8D8D8"/>
              </a:gs>
              <a:gs pos="78000">
                <a:schemeClr val="dk1"/>
              </a:gs>
              <a:gs pos="100000">
                <a:schemeClr val="dk1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4" name="Google Shape;374;p8"/>
          <p:cNvSpPr/>
          <p:nvPr/>
        </p:nvSpPr>
        <p:spPr>
          <a:xfrm rot="-5400000">
            <a:off x="6106304" y="3801243"/>
            <a:ext cx="36000" cy="324000"/>
          </a:xfrm>
          <a:prstGeom prst="rect">
            <a:avLst/>
          </a:prstGeom>
          <a:gradFill>
            <a:gsLst>
              <a:gs pos="0">
                <a:srgbClr val="0C0C0C"/>
              </a:gs>
              <a:gs pos="46000">
                <a:srgbClr val="D8D8D8"/>
              </a:gs>
              <a:gs pos="78000">
                <a:schemeClr val="dk1"/>
              </a:gs>
              <a:gs pos="100000">
                <a:schemeClr val="dk1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5" name="Google Shape;375;p8"/>
          <p:cNvSpPr/>
          <p:nvPr/>
        </p:nvSpPr>
        <p:spPr>
          <a:xfrm rot="-5400000">
            <a:off x="6101389" y="2816830"/>
            <a:ext cx="36000" cy="324000"/>
          </a:xfrm>
          <a:prstGeom prst="rect">
            <a:avLst/>
          </a:prstGeom>
          <a:gradFill>
            <a:gsLst>
              <a:gs pos="0">
                <a:srgbClr val="0C0C0C"/>
              </a:gs>
              <a:gs pos="46000">
                <a:srgbClr val="D8D8D8"/>
              </a:gs>
              <a:gs pos="78000">
                <a:schemeClr val="dk1"/>
              </a:gs>
              <a:gs pos="100000">
                <a:schemeClr val="dk1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6" name="Google Shape;376;p8"/>
          <p:cNvSpPr/>
          <p:nvPr/>
        </p:nvSpPr>
        <p:spPr>
          <a:xfrm rot="-5400000">
            <a:off x="6096474" y="2719846"/>
            <a:ext cx="36000" cy="324000"/>
          </a:xfrm>
          <a:prstGeom prst="rect">
            <a:avLst/>
          </a:prstGeom>
          <a:gradFill>
            <a:gsLst>
              <a:gs pos="0">
                <a:srgbClr val="0C0C0C"/>
              </a:gs>
              <a:gs pos="46000">
                <a:srgbClr val="D8D8D8"/>
              </a:gs>
              <a:gs pos="78000">
                <a:schemeClr val="dk1"/>
              </a:gs>
              <a:gs pos="100000">
                <a:schemeClr val="dk1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7" name="Google Shape;377;p8"/>
          <p:cNvSpPr/>
          <p:nvPr/>
        </p:nvSpPr>
        <p:spPr>
          <a:xfrm rot="-5400000">
            <a:off x="6106304" y="1737814"/>
            <a:ext cx="36000" cy="324000"/>
          </a:xfrm>
          <a:prstGeom prst="rect">
            <a:avLst/>
          </a:prstGeom>
          <a:gradFill>
            <a:gsLst>
              <a:gs pos="0">
                <a:srgbClr val="0C0C0C"/>
              </a:gs>
              <a:gs pos="46000">
                <a:srgbClr val="D8D8D8"/>
              </a:gs>
              <a:gs pos="78000">
                <a:schemeClr val="dk1"/>
              </a:gs>
              <a:gs pos="100000">
                <a:schemeClr val="dk1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8" name="Google Shape;378;p8"/>
          <p:cNvSpPr/>
          <p:nvPr/>
        </p:nvSpPr>
        <p:spPr>
          <a:xfrm rot="-5400000">
            <a:off x="6101389" y="1640830"/>
            <a:ext cx="36000" cy="324000"/>
          </a:xfrm>
          <a:prstGeom prst="rect">
            <a:avLst/>
          </a:prstGeom>
          <a:gradFill>
            <a:gsLst>
              <a:gs pos="0">
                <a:srgbClr val="0C0C0C"/>
              </a:gs>
              <a:gs pos="46000">
                <a:srgbClr val="D8D8D8"/>
              </a:gs>
              <a:gs pos="78000">
                <a:schemeClr val="dk1"/>
              </a:gs>
              <a:gs pos="100000">
                <a:schemeClr val="dk1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9" name="Google Shape;379;p8"/>
          <p:cNvSpPr/>
          <p:nvPr/>
        </p:nvSpPr>
        <p:spPr>
          <a:xfrm rot="-5400000">
            <a:off x="6174183" y="644095"/>
            <a:ext cx="216000" cy="216000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0" name="Google Shape;380;p8"/>
          <p:cNvSpPr/>
          <p:nvPr/>
        </p:nvSpPr>
        <p:spPr>
          <a:xfrm rot="-5400000">
            <a:off x="6106304" y="645094"/>
            <a:ext cx="36000" cy="324000"/>
          </a:xfrm>
          <a:prstGeom prst="rect">
            <a:avLst/>
          </a:prstGeom>
          <a:gradFill>
            <a:gsLst>
              <a:gs pos="0">
                <a:srgbClr val="0C0C0C"/>
              </a:gs>
              <a:gs pos="46000">
                <a:srgbClr val="D8D8D8"/>
              </a:gs>
              <a:gs pos="78000">
                <a:schemeClr val="dk1"/>
              </a:gs>
              <a:gs pos="100000">
                <a:schemeClr val="dk1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1" name="Google Shape;381;p8"/>
          <p:cNvSpPr/>
          <p:nvPr/>
        </p:nvSpPr>
        <p:spPr>
          <a:xfrm rot="-5400000">
            <a:off x="6101389" y="548110"/>
            <a:ext cx="36000" cy="324000"/>
          </a:xfrm>
          <a:prstGeom prst="rect">
            <a:avLst/>
          </a:prstGeom>
          <a:gradFill>
            <a:gsLst>
              <a:gs pos="0">
                <a:srgbClr val="0C0C0C"/>
              </a:gs>
              <a:gs pos="46000">
                <a:srgbClr val="D8D8D8"/>
              </a:gs>
              <a:gs pos="78000">
                <a:schemeClr val="dk1"/>
              </a:gs>
              <a:gs pos="100000">
                <a:schemeClr val="dk1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2" name="Google Shape;382;p8"/>
          <p:cNvSpPr/>
          <p:nvPr/>
        </p:nvSpPr>
        <p:spPr>
          <a:xfrm rot="-5400000">
            <a:off x="6081727" y="5985799"/>
            <a:ext cx="36000" cy="324000"/>
          </a:xfrm>
          <a:prstGeom prst="rect">
            <a:avLst/>
          </a:prstGeom>
          <a:gradFill>
            <a:gsLst>
              <a:gs pos="0">
                <a:srgbClr val="0C0C0C"/>
              </a:gs>
              <a:gs pos="46000">
                <a:srgbClr val="D8D8D8"/>
              </a:gs>
              <a:gs pos="78000">
                <a:schemeClr val="dk1"/>
              </a:gs>
              <a:gs pos="100000">
                <a:schemeClr val="dk1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3" name="Google Shape;383;p8"/>
          <p:cNvSpPr/>
          <p:nvPr/>
        </p:nvSpPr>
        <p:spPr>
          <a:xfrm rot="-5400000">
            <a:off x="6086644" y="5888815"/>
            <a:ext cx="36000" cy="324000"/>
          </a:xfrm>
          <a:prstGeom prst="rect">
            <a:avLst/>
          </a:prstGeom>
          <a:gradFill>
            <a:gsLst>
              <a:gs pos="0">
                <a:srgbClr val="0C0C0C"/>
              </a:gs>
              <a:gs pos="46000">
                <a:srgbClr val="D8D8D8"/>
              </a:gs>
              <a:gs pos="78000">
                <a:schemeClr val="dk1"/>
              </a:gs>
              <a:gs pos="100000">
                <a:schemeClr val="dk1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4" name="Google Shape;384;p8"/>
          <p:cNvSpPr/>
          <p:nvPr/>
        </p:nvSpPr>
        <p:spPr>
          <a:xfrm rot="-5400000">
            <a:off x="6187144" y="5448177"/>
            <a:ext cx="216000" cy="216000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5" name="Google Shape;385;p8"/>
          <p:cNvSpPr/>
          <p:nvPr/>
        </p:nvSpPr>
        <p:spPr>
          <a:xfrm rot="-5400000">
            <a:off x="6174183" y="4447021"/>
            <a:ext cx="216000" cy="216000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6" name="Google Shape;386;p8"/>
          <p:cNvSpPr/>
          <p:nvPr/>
        </p:nvSpPr>
        <p:spPr>
          <a:xfrm rot="-5400000">
            <a:off x="6187144" y="3366255"/>
            <a:ext cx="216000" cy="216000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7" name="Google Shape;387;p8"/>
          <p:cNvSpPr/>
          <p:nvPr/>
        </p:nvSpPr>
        <p:spPr>
          <a:xfrm rot="-5400000">
            <a:off x="6174183" y="2290615"/>
            <a:ext cx="216000" cy="216000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8" name="Google Shape;388;p8"/>
          <p:cNvSpPr/>
          <p:nvPr/>
        </p:nvSpPr>
        <p:spPr>
          <a:xfrm rot="-5400000">
            <a:off x="6183419" y="1191799"/>
            <a:ext cx="216000" cy="216000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9" name="Google Shape;389;p8"/>
          <p:cNvSpPr/>
          <p:nvPr/>
        </p:nvSpPr>
        <p:spPr>
          <a:xfrm rot="-5400000">
            <a:off x="6102579" y="4449903"/>
            <a:ext cx="36000" cy="324000"/>
          </a:xfrm>
          <a:prstGeom prst="rect">
            <a:avLst/>
          </a:prstGeom>
          <a:gradFill>
            <a:gsLst>
              <a:gs pos="0">
                <a:srgbClr val="0C0C0C"/>
              </a:gs>
              <a:gs pos="46000">
                <a:srgbClr val="D8D8D8"/>
              </a:gs>
              <a:gs pos="78000">
                <a:schemeClr val="dk1"/>
              </a:gs>
              <a:gs pos="100000">
                <a:schemeClr val="dk1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0" name="Google Shape;390;p8"/>
          <p:cNvSpPr/>
          <p:nvPr/>
        </p:nvSpPr>
        <p:spPr>
          <a:xfrm rot="-5400000">
            <a:off x="6097664" y="4352919"/>
            <a:ext cx="36000" cy="324000"/>
          </a:xfrm>
          <a:prstGeom prst="rect">
            <a:avLst/>
          </a:prstGeom>
          <a:gradFill>
            <a:gsLst>
              <a:gs pos="0">
                <a:srgbClr val="0C0C0C"/>
              </a:gs>
              <a:gs pos="46000">
                <a:srgbClr val="D8D8D8"/>
              </a:gs>
              <a:gs pos="78000">
                <a:schemeClr val="dk1"/>
              </a:gs>
              <a:gs pos="100000">
                <a:schemeClr val="dk1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1" name="Google Shape;391;p8"/>
          <p:cNvSpPr/>
          <p:nvPr/>
        </p:nvSpPr>
        <p:spPr>
          <a:xfrm rot="-5400000">
            <a:off x="6097662" y="3370887"/>
            <a:ext cx="36000" cy="324000"/>
          </a:xfrm>
          <a:prstGeom prst="rect">
            <a:avLst/>
          </a:prstGeom>
          <a:gradFill>
            <a:gsLst>
              <a:gs pos="0">
                <a:srgbClr val="0C0C0C"/>
              </a:gs>
              <a:gs pos="46000">
                <a:srgbClr val="D8D8D8"/>
              </a:gs>
              <a:gs pos="78000">
                <a:schemeClr val="dk1"/>
              </a:gs>
              <a:gs pos="100000">
                <a:schemeClr val="dk1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2" name="Google Shape;392;p8"/>
          <p:cNvSpPr/>
          <p:nvPr/>
        </p:nvSpPr>
        <p:spPr>
          <a:xfrm rot="-5400000">
            <a:off x="6102579" y="3273903"/>
            <a:ext cx="36000" cy="324000"/>
          </a:xfrm>
          <a:prstGeom prst="rect">
            <a:avLst/>
          </a:prstGeom>
          <a:gradFill>
            <a:gsLst>
              <a:gs pos="0">
                <a:srgbClr val="0C0C0C"/>
              </a:gs>
              <a:gs pos="46000">
                <a:srgbClr val="D8D8D8"/>
              </a:gs>
              <a:gs pos="78000">
                <a:schemeClr val="dk1"/>
              </a:gs>
              <a:gs pos="100000">
                <a:schemeClr val="dk1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3" name="Google Shape;393;p8"/>
          <p:cNvSpPr/>
          <p:nvPr/>
        </p:nvSpPr>
        <p:spPr>
          <a:xfrm rot="-5400000">
            <a:off x="6097664" y="2289490"/>
            <a:ext cx="36000" cy="324000"/>
          </a:xfrm>
          <a:prstGeom prst="rect">
            <a:avLst/>
          </a:prstGeom>
          <a:gradFill>
            <a:gsLst>
              <a:gs pos="0">
                <a:srgbClr val="0C0C0C"/>
              </a:gs>
              <a:gs pos="46000">
                <a:srgbClr val="D8D8D8"/>
              </a:gs>
              <a:gs pos="78000">
                <a:schemeClr val="dk1"/>
              </a:gs>
              <a:gs pos="100000">
                <a:schemeClr val="dk1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4" name="Google Shape;394;p8"/>
          <p:cNvSpPr/>
          <p:nvPr/>
        </p:nvSpPr>
        <p:spPr>
          <a:xfrm rot="-5400000">
            <a:off x="6092749" y="2192506"/>
            <a:ext cx="36000" cy="324000"/>
          </a:xfrm>
          <a:prstGeom prst="rect">
            <a:avLst/>
          </a:prstGeom>
          <a:gradFill>
            <a:gsLst>
              <a:gs pos="0">
                <a:srgbClr val="0C0C0C"/>
              </a:gs>
              <a:gs pos="46000">
                <a:srgbClr val="D8D8D8"/>
              </a:gs>
              <a:gs pos="78000">
                <a:schemeClr val="dk1"/>
              </a:gs>
              <a:gs pos="100000">
                <a:schemeClr val="dk1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5" name="Google Shape;395;p8"/>
          <p:cNvSpPr/>
          <p:nvPr/>
        </p:nvSpPr>
        <p:spPr>
          <a:xfrm rot="-5400000">
            <a:off x="6102579" y="1210474"/>
            <a:ext cx="36000" cy="324000"/>
          </a:xfrm>
          <a:prstGeom prst="rect">
            <a:avLst/>
          </a:prstGeom>
          <a:gradFill>
            <a:gsLst>
              <a:gs pos="0">
                <a:srgbClr val="0C0C0C"/>
              </a:gs>
              <a:gs pos="46000">
                <a:srgbClr val="D8D8D8"/>
              </a:gs>
              <a:gs pos="78000">
                <a:schemeClr val="dk1"/>
              </a:gs>
              <a:gs pos="100000">
                <a:schemeClr val="dk1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6" name="Google Shape;396;p8"/>
          <p:cNvSpPr/>
          <p:nvPr/>
        </p:nvSpPr>
        <p:spPr>
          <a:xfrm rot="-5400000">
            <a:off x="6097664" y="1113490"/>
            <a:ext cx="36000" cy="324000"/>
          </a:xfrm>
          <a:prstGeom prst="rect">
            <a:avLst/>
          </a:prstGeom>
          <a:gradFill>
            <a:gsLst>
              <a:gs pos="0">
                <a:srgbClr val="0C0C0C"/>
              </a:gs>
              <a:gs pos="46000">
                <a:srgbClr val="D8D8D8"/>
              </a:gs>
              <a:gs pos="78000">
                <a:schemeClr val="dk1"/>
              </a:gs>
              <a:gs pos="100000">
                <a:schemeClr val="dk1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7" name="Google Shape;397;p8"/>
          <p:cNvSpPr/>
          <p:nvPr/>
        </p:nvSpPr>
        <p:spPr>
          <a:xfrm rot="-5400000">
            <a:off x="6180290" y="105731"/>
            <a:ext cx="216000" cy="216000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8" name="Google Shape;398;p8"/>
          <p:cNvSpPr/>
          <p:nvPr/>
        </p:nvSpPr>
        <p:spPr>
          <a:xfrm rot="-5400000">
            <a:off x="6112411" y="107922"/>
            <a:ext cx="36000" cy="324000"/>
          </a:xfrm>
          <a:prstGeom prst="rect">
            <a:avLst/>
          </a:prstGeom>
          <a:gradFill>
            <a:gsLst>
              <a:gs pos="0">
                <a:srgbClr val="0C0C0C"/>
              </a:gs>
              <a:gs pos="46000">
                <a:srgbClr val="D8D8D8"/>
              </a:gs>
              <a:gs pos="78000">
                <a:schemeClr val="dk1"/>
              </a:gs>
              <a:gs pos="100000">
                <a:schemeClr val="dk1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9" name="Google Shape;399;p8"/>
          <p:cNvSpPr/>
          <p:nvPr/>
        </p:nvSpPr>
        <p:spPr>
          <a:xfrm rot="-5400000">
            <a:off x="6097664" y="10938"/>
            <a:ext cx="36000" cy="324000"/>
          </a:xfrm>
          <a:prstGeom prst="rect">
            <a:avLst/>
          </a:prstGeom>
          <a:gradFill>
            <a:gsLst>
              <a:gs pos="0">
                <a:srgbClr val="0C0C0C"/>
              </a:gs>
              <a:gs pos="46000">
                <a:srgbClr val="D8D8D8"/>
              </a:gs>
              <a:gs pos="78000">
                <a:schemeClr val="dk1"/>
              </a:gs>
              <a:gs pos="100000">
                <a:schemeClr val="dk1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0" name="Google Shape;400;p8"/>
          <p:cNvSpPr/>
          <p:nvPr/>
        </p:nvSpPr>
        <p:spPr>
          <a:xfrm rot="-5400000">
            <a:off x="6078002" y="5458459"/>
            <a:ext cx="36000" cy="324000"/>
          </a:xfrm>
          <a:prstGeom prst="rect">
            <a:avLst/>
          </a:prstGeom>
          <a:gradFill>
            <a:gsLst>
              <a:gs pos="0">
                <a:srgbClr val="0C0C0C"/>
              </a:gs>
              <a:gs pos="46000">
                <a:srgbClr val="D8D8D8"/>
              </a:gs>
              <a:gs pos="78000">
                <a:schemeClr val="dk1"/>
              </a:gs>
              <a:gs pos="100000">
                <a:schemeClr val="dk1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1" name="Google Shape;401;p8"/>
          <p:cNvSpPr/>
          <p:nvPr/>
        </p:nvSpPr>
        <p:spPr>
          <a:xfrm rot="-5400000">
            <a:off x="6082919" y="5361475"/>
            <a:ext cx="36000" cy="324000"/>
          </a:xfrm>
          <a:prstGeom prst="rect">
            <a:avLst/>
          </a:prstGeom>
          <a:gradFill>
            <a:gsLst>
              <a:gs pos="0">
                <a:srgbClr val="0C0C0C"/>
              </a:gs>
              <a:gs pos="46000">
                <a:srgbClr val="D8D8D8"/>
              </a:gs>
              <a:gs pos="78000">
                <a:schemeClr val="dk1"/>
              </a:gs>
              <a:gs pos="100000">
                <a:schemeClr val="dk1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2" name="Google Shape;402;p8"/>
          <p:cNvSpPr/>
          <p:nvPr/>
        </p:nvSpPr>
        <p:spPr>
          <a:xfrm rot="-5400000">
            <a:off x="6192057" y="6472579"/>
            <a:ext cx="216000" cy="216000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3" name="Google Shape;403;p8"/>
          <p:cNvSpPr/>
          <p:nvPr/>
        </p:nvSpPr>
        <p:spPr>
          <a:xfrm rot="-5400000">
            <a:off x="6082915" y="6482861"/>
            <a:ext cx="36000" cy="324000"/>
          </a:xfrm>
          <a:prstGeom prst="rect">
            <a:avLst/>
          </a:prstGeom>
          <a:gradFill>
            <a:gsLst>
              <a:gs pos="0">
                <a:srgbClr val="0C0C0C"/>
              </a:gs>
              <a:gs pos="46000">
                <a:srgbClr val="D8D8D8"/>
              </a:gs>
              <a:gs pos="78000">
                <a:schemeClr val="dk1"/>
              </a:gs>
              <a:gs pos="100000">
                <a:schemeClr val="dk1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4" name="Google Shape;404;p8"/>
          <p:cNvSpPr/>
          <p:nvPr/>
        </p:nvSpPr>
        <p:spPr>
          <a:xfrm rot="-5400000">
            <a:off x="6087832" y="6385877"/>
            <a:ext cx="36000" cy="324000"/>
          </a:xfrm>
          <a:prstGeom prst="rect">
            <a:avLst/>
          </a:prstGeom>
          <a:gradFill>
            <a:gsLst>
              <a:gs pos="0">
                <a:srgbClr val="0C0C0C"/>
              </a:gs>
              <a:gs pos="46000">
                <a:srgbClr val="D8D8D8"/>
              </a:gs>
              <a:gs pos="78000">
                <a:schemeClr val="dk1"/>
              </a:gs>
              <a:gs pos="100000">
                <a:schemeClr val="dk1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5" name="Google Shape;405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96000" y="137737"/>
            <a:ext cx="6051487" cy="1219541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8"/>
          <p:cNvSpPr txBox="1"/>
          <p:nvPr/>
        </p:nvSpPr>
        <p:spPr>
          <a:xfrm>
            <a:off x="233050" y="6372800"/>
            <a:ext cx="1579800" cy="3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500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SLIDESMANIA.COM</a:t>
            </a:r>
            <a:endParaRPr sz="1500"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4905FCA-14B6-4835-9310-FE5D3E9468D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2CD1F-ABB7-4982-941C-A1811028328A}" type="slidenum">
              <a:rPr lang="en-IE" smtClean="0"/>
              <a:pPr/>
              <a:t>‹#›</a:t>
            </a:fld>
            <a:endParaRPr lang="en-IE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9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/>
        </p:nvSpPr>
        <p:spPr>
          <a:xfrm>
            <a:off x="76200" y="6484500"/>
            <a:ext cx="1579800" cy="3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500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SLIDESMANIA.COM</a:t>
            </a:r>
            <a:endParaRPr sz="1500"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A6E8D3-A2B6-4C75-93B8-87C5EFF929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rgbClr val="C00000"/>
                </a:solidFill>
              </a:defRPr>
            </a:lvl1pPr>
          </a:lstStyle>
          <a:p>
            <a:fld id="{DF72CD1F-ABB7-4982-941C-A1811028328A}" type="slidenum">
              <a:rPr lang="en-IE" smtClean="0"/>
              <a:pPr/>
              <a:t>‹#›</a:t>
            </a:fld>
            <a:endParaRPr lang="en-IE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13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sv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21.sv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sv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Relationship Id="rId14" Type="http://schemas.openxmlformats.org/officeDocument/2006/relationships/image" Target="../media/image19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2D2"/>
        </a:solidFill>
        <a:effectLst/>
      </p:bgPr>
    </p:bg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10"/>
          <p:cNvSpPr/>
          <p:nvPr/>
        </p:nvSpPr>
        <p:spPr>
          <a:xfrm rot="-322488">
            <a:off x="2797817" y="2025121"/>
            <a:ext cx="2766840" cy="2880782"/>
          </a:xfrm>
          <a:prstGeom prst="rect">
            <a:avLst/>
          </a:prstGeom>
          <a:solidFill>
            <a:srgbClr val="B1C4DA"/>
          </a:solidFill>
          <a:ln>
            <a:noFill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3" name="Google Shape;423;p10"/>
          <p:cNvSpPr/>
          <p:nvPr/>
        </p:nvSpPr>
        <p:spPr>
          <a:xfrm rot="-1257605">
            <a:off x="4091405" y="1930516"/>
            <a:ext cx="2766840" cy="2880782"/>
          </a:xfrm>
          <a:prstGeom prst="rect">
            <a:avLst/>
          </a:prstGeom>
          <a:solidFill>
            <a:srgbClr val="E2BCC9"/>
          </a:solidFill>
          <a:ln>
            <a:noFill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4" name="Google Shape;424;p10"/>
          <p:cNvSpPr txBox="1"/>
          <p:nvPr/>
        </p:nvSpPr>
        <p:spPr>
          <a:xfrm>
            <a:off x="7281957" y="4106406"/>
            <a:ext cx="4343873" cy="2554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8000" b="1" i="0" u="none" strike="noStrike" cap="none" dirty="0">
                <a:solidFill>
                  <a:srgbClr val="262626"/>
                </a:solidFill>
                <a:latin typeface="Amatic SC"/>
                <a:ea typeface="Amatic SC"/>
                <a:cs typeface="Amatic SC"/>
                <a:sym typeface="Amatic SC"/>
              </a:rPr>
              <a:t>Lecture</a:t>
            </a:r>
            <a:r>
              <a:rPr lang="es-ES" sz="8000" b="1" i="0" u="none" strike="noStrike" cap="none" dirty="0">
                <a:solidFill>
                  <a:srgbClr val="262626"/>
                </a:solidFill>
                <a:latin typeface="Amatic SC"/>
                <a:ea typeface="Amatic SC"/>
                <a:cs typeface="Amatic SC"/>
                <a:sym typeface="Amatic SC"/>
              </a:rPr>
              <a:t> 7</a:t>
            </a: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8000" b="1" dirty="0">
                <a:solidFill>
                  <a:srgbClr val="262626"/>
                </a:solidFill>
                <a:latin typeface="Amatic SC"/>
                <a:ea typeface="Amatic SC"/>
                <a:cs typeface="Amatic SC"/>
                <a:sym typeface="Amatic SC"/>
              </a:rPr>
              <a:t>Week</a:t>
            </a:r>
            <a:r>
              <a:rPr lang="es-ES" sz="8000" b="1" dirty="0">
                <a:solidFill>
                  <a:srgbClr val="262626"/>
                </a:solidFill>
                <a:latin typeface="Amatic SC"/>
                <a:ea typeface="Amatic SC"/>
                <a:cs typeface="Amatic SC"/>
                <a:sym typeface="Amatic SC"/>
              </a:rPr>
              <a:t> 4</a:t>
            </a:r>
            <a:endParaRPr lang="es-ES" sz="8000" b="1" i="0" u="none" strike="noStrike" cap="none" dirty="0">
              <a:solidFill>
                <a:srgbClr val="262626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425" name="Google Shape;425;p10"/>
          <p:cNvSpPr/>
          <p:nvPr/>
        </p:nvSpPr>
        <p:spPr>
          <a:xfrm rot="-1257605">
            <a:off x="4091405" y="3151156"/>
            <a:ext cx="2766840" cy="2880782"/>
          </a:xfrm>
          <a:prstGeom prst="rect">
            <a:avLst/>
          </a:prstGeom>
          <a:solidFill>
            <a:srgbClr val="C8D2BC"/>
          </a:solidFill>
          <a:ln>
            <a:noFill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6" name="Google Shape;426;p10"/>
          <p:cNvSpPr/>
          <p:nvPr/>
        </p:nvSpPr>
        <p:spPr>
          <a:xfrm rot="-548032">
            <a:off x="3292957" y="2796757"/>
            <a:ext cx="2766840" cy="2880782"/>
          </a:xfrm>
          <a:prstGeom prst="rect">
            <a:avLst/>
          </a:prstGeom>
          <a:solidFill>
            <a:srgbClr val="F0D77D"/>
          </a:solidFill>
          <a:ln>
            <a:noFill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5400" b="1" dirty="0">
                <a:solidFill>
                  <a:srgbClr val="262626"/>
                </a:solidFill>
                <a:latin typeface="Amatic SC"/>
                <a:cs typeface="Amatic SC"/>
                <a:sym typeface="Calibri"/>
              </a:rPr>
              <a:t>Selection statements</a:t>
            </a:r>
            <a:endParaRPr sz="5400" b="1" dirty="0">
              <a:solidFill>
                <a:srgbClr val="262626"/>
              </a:solidFill>
              <a:latin typeface="Amatic SC"/>
              <a:cs typeface="Amatic SC"/>
              <a:sym typeface="Calibri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45B497E-5F01-4601-8F87-BBB35AEC553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2CD1F-ABB7-4982-941C-A1811028328A}" type="slidenum">
              <a:rPr lang="en-IE" smtClean="0"/>
              <a:t>1</a:t>
            </a:fld>
            <a:endParaRPr lang="en-IE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CBC3410-DE20-4CFF-892B-5CF36AC3C5A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2CD1F-ABB7-4982-941C-A1811028328A}" type="slidenum">
              <a:rPr lang="en-IE" smtClean="0"/>
              <a:pPr/>
              <a:t>10</a:t>
            </a:fld>
            <a:endParaRPr lang="en-IE" dirty="0"/>
          </a:p>
        </p:txBody>
      </p:sp>
      <p:sp>
        <p:nvSpPr>
          <p:cNvPr id="4" name="Google Shape;533;p17">
            <a:extLst>
              <a:ext uri="{FF2B5EF4-FFF2-40B4-BE49-F238E27FC236}">
                <a16:creationId xmlns:a16="http://schemas.microsoft.com/office/drawing/2014/main" id="{E632B16A-7CFF-4CA8-9F93-132FE36A8174}"/>
              </a:ext>
            </a:extLst>
          </p:cNvPr>
          <p:cNvSpPr/>
          <p:nvPr/>
        </p:nvSpPr>
        <p:spPr>
          <a:xfrm>
            <a:off x="1459551" y="1832720"/>
            <a:ext cx="3420862" cy="4275120"/>
          </a:xfrm>
          <a:prstGeom prst="rect">
            <a:avLst/>
          </a:prstGeom>
          <a:solidFill>
            <a:srgbClr val="E2BCC9"/>
          </a:solidFill>
          <a:ln>
            <a:noFill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800" dirty="0">
                <a:solidFill>
                  <a:schemeClr val="dk1"/>
                </a:solidFill>
                <a:latin typeface="Patrick Hand"/>
                <a:sym typeface="Calibri"/>
              </a:rPr>
              <a:t>    7 &gt; 5	</a:t>
            </a: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IE" sz="2400" dirty="0">
              <a:solidFill>
                <a:schemeClr val="dk1"/>
              </a:solidFill>
              <a:latin typeface="Patrick Hand"/>
              <a:sym typeface="Calibri"/>
            </a:endParaRP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800" dirty="0">
                <a:solidFill>
                  <a:schemeClr val="dk1"/>
                </a:solidFill>
                <a:latin typeface="Patrick Hand"/>
                <a:sym typeface="Calibri"/>
              </a:rPr>
              <a:t>    6 &gt; 6	</a:t>
            </a: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IE" sz="2800" dirty="0">
              <a:solidFill>
                <a:schemeClr val="dk1"/>
              </a:solidFill>
              <a:latin typeface="Patrick Hand"/>
              <a:sym typeface="Calibri"/>
            </a:endParaRP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800" dirty="0">
                <a:solidFill>
                  <a:schemeClr val="dk1"/>
                </a:solidFill>
                <a:latin typeface="Patrick Hand"/>
                <a:sym typeface="Calibri"/>
              </a:rPr>
              <a:t>    5 &lt; 10	</a:t>
            </a: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800" dirty="0">
                <a:solidFill>
                  <a:schemeClr val="dk1"/>
                </a:solidFill>
                <a:latin typeface="Patrick Hand"/>
                <a:sym typeface="Calibri"/>
              </a:rPr>
              <a:t>	</a:t>
            </a: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800" dirty="0">
                <a:solidFill>
                  <a:schemeClr val="dk1"/>
                </a:solidFill>
                <a:latin typeface="Patrick Hand"/>
                <a:sym typeface="Calibri"/>
              </a:rPr>
              <a:t>   5 &lt;= 5	</a:t>
            </a:r>
            <a:endParaRPr sz="2800" dirty="0">
              <a:solidFill>
                <a:schemeClr val="dk1"/>
              </a:solidFill>
              <a:latin typeface="Patrick Hand"/>
              <a:sym typeface="Calibri"/>
            </a:endParaRPr>
          </a:p>
        </p:txBody>
      </p:sp>
      <p:sp>
        <p:nvSpPr>
          <p:cNvPr id="6" name="Google Shape;534;p17">
            <a:extLst>
              <a:ext uri="{FF2B5EF4-FFF2-40B4-BE49-F238E27FC236}">
                <a16:creationId xmlns:a16="http://schemas.microsoft.com/office/drawing/2014/main" id="{82E0EDCC-369D-40C0-BA00-1A3EF5D7EF66}"/>
              </a:ext>
            </a:extLst>
          </p:cNvPr>
          <p:cNvSpPr/>
          <p:nvPr/>
        </p:nvSpPr>
        <p:spPr>
          <a:xfrm>
            <a:off x="1287663" y="1695068"/>
            <a:ext cx="3420862" cy="4275120"/>
          </a:xfrm>
          <a:prstGeom prst="frame">
            <a:avLst>
              <a:gd name="adj1" fmla="val 1743"/>
            </a:avLst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533;p17">
            <a:extLst>
              <a:ext uri="{FF2B5EF4-FFF2-40B4-BE49-F238E27FC236}">
                <a16:creationId xmlns:a16="http://schemas.microsoft.com/office/drawing/2014/main" id="{3709C892-45DB-4CD1-B112-E57E43B5C76F}"/>
              </a:ext>
            </a:extLst>
          </p:cNvPr>
          <p:cNvSpPr/>
          <p:nvPr/>
        </p:nvSpPr>
        <p:spPr>
          <a:xfrm>
            <a:off x="7646991" y="1832720"/>
            <a:ext cx="3420862" cy="4275120"/>
          </a:xfrm>
          <a:prstGeom prst="rect">
            <a:avLst/>
          </a:prstGeom>
          <a:solidFill>
            <a:srgbClr val="86A1C2"/>
          </a:solidFill>
          <a:ln>
            <a:noFill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800" dirty="0">
                <a:solidFill>
                  <a:schemeClr val="dk1"/>
                </a:solidFill>
                <a:latin typeface="Patrick Hand"/>
                <a:sym typeface="Calibri"/>
              </a:rPr>
              <a:t>    7 != 5	</a:t>
            </a: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IE" sz="2400" dirty="0">
              <a:solidFill>
                <a:schemeClr val="dk1"/>
              </a:solidFill>
              <a:latin typeface="Patrick Hand"/>
              <a:sym typeface="Calibri"/>
            </a:endParaRP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800" dirty="0">
                <a:solidFill>
                  <a:schemeClr val="dk1"/>
                </a:solidFill>
                <a:latin typeface="Patrick Hand"/>
                <a:sym typeface="Calibri"/>
              </a:rPr>
              <a:t>    6 == 6	</a:t>
            </a: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IE" sz="2800" dirty="0">
              <a:solidFill>
                <a:schemeClr val="dk1"/>
              </a:solidFill>
              <a:latin typeface="Patrick Hand"/>
              <a:sym typeface="Calibri"/>
            </a:endParaRP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800" dirty="0">
                <a:solidFill>
                  <a:schemeClr val="dk1"/>
                </a:solidFill>
                <a:latin typeface="Patrick Hand"/>
                <a:sym typeface="Calibri"/>
              </a:rPr>
              <a:t>    5 !=5	</a:t>
            </a: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800" dirty="0">
                <a:solidFill>
                  <a:schemeClr val="dk1"/>
                </a:solidFill>
                <a:latin typeface="Patrick Hand"/>
                <a:sym typeface="Calibri"/>
              </a:rPr>
              <a:t>	</a:t>
            </a: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800" dirty="0">
                <a:solidFill>
                  <a:schemeClr val="dk1"/>
                </a:solidFill>
                <a:latin typeface="Patrick Hand"/>
                <a:sym typeface="Calibri"/>
              </a:rPr>
              <a:t>   5 = 5</a:t>
            </a:r>
            <a:endParaRPr sz="2800" dirty="0">
              <a:solidFill>
                <a:srgbClr val="FF0000"/>
              </a:solidFill>
              <a:latin typeface="Patrick Hand"/>
              <a:sym typeface="Calibri"/>
            </a:endParaRPr>
          </a:p>
        </p:txBody>
      </p:sp>
      <p:sp>
        <p:nvSpPr>
          <p:cNvPr id="8" name="Google Shape;534;p17">
            <a:extLst>
              <a:ext uri="{FF2B5EF4-FFF2-40B4-BE49-F238E27FC236}">
                <a16:creationId xmlns:a16="http://schemas.microsoft.com/office/drawing/2014/main" id="{F4FFA930-5F1C-4445-A419-DA0A97DE048D}"/>
              </a:ext>
            </a:extLst>
          </p:cNvPr>
          <p:cNvSpPr/>
          <p:nvPr/>
        </p:nvSpPr>
        <p:spPr>
          <a:xfrm>
            <a:off x="7475103" y="1695068"/>
            <a:ext cx="3420862" cy="4275120"/>
          </a:xfrm>
          <a:prstGeom prst="frame">
            <a:avLst>
              <a:gd name="adj1" fmla="val 1743"/>
            </a:avLst>
          </a:prstGeom>
          <a:solidFill>
            <a:srgbClr val="53647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FA3C46F-2A07-4590-8269-0AE1FB56A896}"/>
              </a:ext>
            </a:extLst>
          </p:cNvPr>
          <p:cNvSpPr txBox="1"/>
          <p:nvPr/>
        </p:nvSpPr>
        <p:spPr>
          <a:xfrm>
            <a:off x="3305197" y="2416008"/>
            <a:ext cx="110744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800" dirty="0">
                <a:solidFill>
                  <a:schemeClr val="dk1"/>
                </a:solidFill>
                <a:latin typeface="Patrick Hand"/>
              </a:rPr>
              <a:t>True</a:t>
            </a:r>
          </a:p>
          <a:p>
            <a:endParaRPr lang="en-IE" sz="2800" dirty="0">
              <a:solidFill>
                <a:schemeClr val="dk1"/>
              </a:solidFill>
              <a:latin typeface="Patrick Hand"/>
            </a:endParaRPr>
          </a:p>
          <a:p>
            <a:r>
              <a:rPr lang="en-IE" sz="2800" dirty="0">
                <a:solidFill>
                  <a:schemeClr val="dk1"/>
                </a:solidFill>
                <a:latin typeface="Patrick Hand"/>
              </a:rPr>
              <a:t>False</a:t>
            </a:r>
          </a:p>
          <a:p>
            <a:endParaRPr lang="en-IE" sz="2800" dirty="0">
              <a:solidFill>
                <a:schemeClr val="dk1"/>
              </a:solidFill>
              <a:latin typeface="Patrick Hand"/>
            </a:endParaRPr>
          </a:p>
          <a:p>
            <a:r>
              <a:rPr lang="en-IE" sz="2800" dirty="0">
                <a:solidFill>
                  <a:schemeClr val="dk1"/>
                </a:solidFill>
                <a:latin typeface="Patrick Hand"/>
              </a:rPr>
              <a:t>True</a:t>
            </a:r>
          </a:p>
          <a:p>
            <a:endParaRPr lang="en-IE" sz="2800" dirty="0">
              <a:solidFill>
                <a:schemeClr val="dk1"/>
              </a:solidFill>
              <a:latin typeface="Patrick Hand"/>
            </a:endParaRPr>
          </a:p>
          <a:p>
            <a:r>
              <a:rPr lang="en-IE" sz="2800" dirty="0">
                <a:solidFill>
                  <a:schemeClr val="dk1"/>
                </a:solidFill>
                <a:latin typeface="Patrick Hand"/>
              </a:rPr>
              <a:t>True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6F30A1-FE07-4CF9-9C6E-C6D420317239}"/>
              </a:ext>
            </a:extLst>
          </p:cNvPr>
          <p:cNvSpPr txBox="1"/>
          <p:nvPr/>
        </p:nvSpPr>
        <p:spPr>
          <a:xfrm>
            <a:off x="9185534" y="2416008"/>
            <a:ext cx="1947939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800" dirty="0">
                <a:solidFill>
                  <a:schemeClr val="dk1"/>
                </a:solidFill>
                <a:latin typeface="Patrick Hand"/>
              </a:rPr>
              <a:t>     True</a:t>
            </a:r>
          </a:p>
          <a:p>
            <a:endParaRPr lang="en-IE" sz="2800" dirty="0">
              <a:solidFill>
                <a:schemeClr val="dk1"/>
              </a:solidFill>
              <a:latin typeface="Patrick Hand"/>
            </a:endParaRPr>
          </a:p>
          <a:p>
            <a:r>
              <a:rPr lang="en-IE" sz="2800" dirty="0">
                <a:solidFill>
                  <a:schemeClr val="dk1"/>
                </a:solidFill>
                <a:latin typeface="Patrick Hand"/>
              </a:rPr>
              <a:t>      True</a:t>
            </a:r>
          </a:p>
          <a:p>
            <a:endParaRPr lang="en-IE" sz="2800" dirty="0">
              <a:solidFill>
                <a:schemeClr val="dk1"/>
              </a:solidFill>
              <a:latin typeface="Patrick Hand"/>
            </a:endParaRPr>
          </a:p>
          <a:p>
            <a:r>
              <a:rPr lang="en-IE" sz="2800" dirty="0">
                <a:solidFill>
                  <a:schemeClr val="dk1"/>
                </a:solidFill>
                <a:latin typeface="Patrick Hand"/>
              </a:rPr>
              <a:t>     False</a:t>
            </a:r>
          </a:p>
          <a:p>
            <a:endParaRPr lang="en-IE" sz="2800" dirty="0">
              <a:solidFill>
                <a:schemeClr val="dk1"/>
              </a:solidFill>
              <a:latin typeface="Patrick Hand"/>
            </a:endParaRPr>
          </a:p>
          <a:p>
            <a:r>
              <a:rPr lang="en-IE" sz="2800" dirty="0">
                <a:solidFill>
                  <a:srgbClr val="FF0000"/>
                </a:solidFill>
                <a:latin typeface="Patrick Hand"/>
                <a:sym typeface="Calibri"/>
              </a:rPr>
              <a:t>Assignment</a:t>
            </a:r>
            <a:endParaRPr lang="en-IE" sz="2800" dirty="0">
              <a:solidFill>
                <a:schemeClr val="dk1"/>
              </a:solidFill>
              <a:latin typeface="Patrick Hand"/>
            </a:endParaRPr>
          </a:p>
        </p:txBody>
      </p:sp>
    </p:spTree>
    <p:extLst>
      <p:ext uri="{BB962C8B-B14F-4D97-AF65-F5344CB8AC3E}">
        <p14:creationId xmlns:p14="http://schemas.microsoft.com/office/powerpoint/2010/main" val="2268955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B942F46-93D2-44B5-B4E1-E3130A46DB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3841" y="1250229"/>
            <a:ext cx="10016408" cy="513083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CBC3410-DE20-4CFF-892B-5CF36AC3C5A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2CD1F-ABB7-4982-941C-A1811028328A}" type="slidenum">
              <a:rPr lang="en-IE" smtClean="0"/>
              <a:pPr/>
              <a:t>11</a:t>
            </a:fld>
            <a:endParaRPr lang="en-IE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7D6D3DE-90E2-4F57-BB6E-2CF2BE478564}"/>
              </a:ext>
            </a:extLst>
          </p:cNvPr>
          <p:cNvSpPr/>
          <p:nvPr/>
        </p:nvSpPr>
        <p:spPr>
          <a:xfrm>
            <a:off x="1381760" y="4246880"/>
            <a:ext cx="690880" cy="629920"/>
          </a:xfrm>
          <a:prstGeom prst="ellipse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  <a:effectLst>
            <a:glow rad="1397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1F22885-733F-47C6-8DD2-5D6AF423110A}"/>
              </a:ext>
            </a:extLst>
          </p:cNvPr>
          <p:cNvSpPr/>
          <p:nvPr/>
        </p:nvSpPr>
        <p:spPr>
          <a:xfrm>
            <a:off x="5323840" y="4246880"/>
            <a:ext cx="690880" cy="629920"/>
          </a:xfrm>
          <a:prstGeom prst="ellipse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  <a:effectLst>
            <a:glow rad="1397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7580F3C-3A4F-43B2-A6A2-2D3DECB32CC1}"/>
              </a:ext>
            </a:extLst>
          </p:cNvPr>
          <p:cNvCxnSpPr/>
          <p:nvPr/>
        </p:nvCxnSpPr>
        <p:spPr>
          <a:xfrm>
            <a:off x="1513841" y="4958080"/>
            <a:ext cx="558799" cy="0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6639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11" grpId="0" animBg="1"/>
      <p:bldP spid="11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CBC3410-DE20-4CFF-892B-5CF36AC3C5A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2CD1F-ABB7-4982-941C-A1811028328A}" type="slidenum">
              <a:rPr lang="en-IE" smtClean="0"/>
              <a:pPr/>
              <a:t>12</a:t>
            </a:fld>
            <a:endParaRPr lang="en-I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A80960-37DE-4A97-8C0D-D6967821C2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3878" y="506284"/>
            <a:ext cx="9584243" cy="5918457"/>
          </a:xfrm>
          <a:prstGeom prst="rect">
            <a:avLst/>
          </a:prstGeom>
        </p:spPr>
      </p:pic>
      <p:sp>
        <p:nvSpPr>
          <p:cNvPr id="6" name="Left Brace 5">
            <a:extLst>
              <a:ext uri="{FF2B5EF4-FFF2-40B4-BE49-F238E27FC236}">
                <a16:creationId xmlns:a16="http://schemas.microsoft.com/office/drawing/2014/main" id="{99817B02-E04D-46C1-B66A-B8106CD83ED3}"/>
              </a:ext>
            </a:extLst>
          </p:cNvPr>
          <p:cNvSpPr/>
          <p:nvPr/>
        </p:nvSpPr>
        <p:spPr>
          <a:xfrm>
            <a:off x="1354678" y="4175760"/>
            <a:ext cx="301402" cy="629920"/>
          </a:xfrm>
          <a:prstGeom prst="leftBrace">
            <a:avLst/>
          </a:prstGeom>
          <a:ln w="381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11172C7B-544A-4FAC-9F90-2D5B626EB5AF}"/>
              </a:ext>
            </a:extLst>
          </p:cNvPr>
          <p:cNvSpPr/>
          <p:nvPr/>
        </p:nvSpPr>
        <p:spPr>
          <a:xfrm>
            <a:off x="1354678" y="5374640"/>
            <a:ext cx="301402" cy="629920"/>
          </a:xfrm>
          <a:prstGeom prst="leftBrace">
            <a:avLst/>
          </a:prstGeom>
          <a:ln w="381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348737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16"/>
          <p:cNvSpPr/>
          <p:nvPr/>
        </p:nvSpPr>
        <p:spPr>
          <a:xfrm>
            <a:off x="7699422" y="1780720"/>
            <a:ext cx="3420862" cy="4374271"/>
          </a:xfrm>
          <a:prstGeom prst="rect">
            <a:avLst/>
          </a:prstGeom>
          <a:solidFill>
            <a:srgbClr val="C2B5D8"/>
          </a:solidFill>
          <a:ln>
            <a:noFill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9" name="Google Shape;499;p16"/>
          <p:cNvSpPr/>
          <p:nvPr/>
        </p:nvSpPr>
        <p:spPr>
          <a:xfrm>
            <a:off x="7527534" y="1643068"/>
            <a:ext cx="3420862" cy="4374271"/>
          </a:xfrm>
          <a:prstGeom prst="frame">
            <a:avLst>
              <a:gd name="adj1" fmla="val 1743"/>
            </a:avLst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6" name="Google Shape;506;p16"/>
          <p:cNvSpPr txBox="1"/>
          <p:nvPr/>
        </p:nvSpPr>
        <p:spPr>
          <a:xfrm>
            <a:off x="7879093" y="2953040"/>
            <a:ext cx="2717743" cy="1754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5400" b="1" dirty="0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rPr>
              <a:t>SOFT6018 Review</a:t>
            </a:r>
            <a:endParaRPr lang="en-IE" dirty="0"/>
          </a:p>
        </p:txBody>
      </p:sp>
      <p:grpSp>
        <p:nvGrpSpPr>
          <p:cNvPr id="507" name="Google Shape;507;p16"/>
          <p:cNvGrpSpPr/>
          <p:nvPr/>
        </p:nvGrpSpPr>
        <p:grpSpPr>
          <a:xfrm>
            <a:off x="0" y="317823"/>
            <a:ext cx="2621902" cy="525625"/>
            <a:chOff x="-590263" y="274764"/>
            <a:chExt cx="2621902" cy="525625"/>
          </a:xfrm>
        </p:grpSpPr>
        <p:sp>
          <p:nvSpPr>
            <p:cNvPr id="508" name="Google Shape;508;p16"/>
            <p:cNvSpPr/>
            <p:nvPr/>
          </p:nvSpPr>
          <p:spPr>
            <a:xfrm rot="10800000">
              <a:off x="-590263" y="276414"/>
              <a:ext cx="2030125" cy="523975"/>
            </a:xfrm>
            <a:prstGeom prst="rect">
              <a:avLst/>
            </a:prstGeom>
            <a:solidFill>
              <a:srgbClr val="C2B5D8"/>
            </a:solidFill>
            <a:ln>
              <a:noFill/>
            </a:ln>
            <a:effectLst>
              <a:outerShdw blurRad="50800" dist="38100" algn="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9" name="Google Shape;509;p16"/>
            <p:cNvSpPr/>
            <p:nvPr/>
          </p:nvSpPr>
          <p:spPr>
            <a:xfrm rot="10800000">
              <a:off x="1333013" y="274764"/>
              <a:ext cx="698626" cy="525625"/>
            </a:xfrm>
            <a:prstGeom prst="rect">
              <a:avLst/>
            </a:prstGeom>
            <a:solidFill>
              <a:srgbClr val="C2B5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10" name="Google Shape;510;p16"/>
          <p:cNvSpPr txBox="1"/>
          <p:nvPr/>
        </p:nvSpPr>
        <p:spPr>
          <a:xfrm>
            <a:off x="86232" y="324286"/>
            <a:ext cx="2535670" cy="519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3200" b="1" dirty="0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rPr>
              <a:t>Student Feedback</a:t>
            </a:r>
            <a:endParaRPr lang="en-IE" sz="1600" b="1" dirty="0">
              <a:solidFill>
                <a:schemeClr val="dk1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DCB90A-0E2F-4214-A5BE-3BDE0F8A9D0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2CD1F-ABB7-4982-941C-A1811028328A}" type="slidenum">
              <a:rPr lang="en-IE" smtClean="0"/>
              <a:pPr/>
              <a:t>13</a:t>
            </a:fld>
            <a:endParaRPr lang="en-IE" dirty="0"/>
          </a:p>
        </p:txBody>
      </p:sp>
      <p:sp>
        <p:nvSpPr>
          <p:cNvPr id="11" name="Google Shape;550;p18">
            <a:extLst>
              <a:ext uri="{FF2B5EF4-FFF2-40B4-BE49-F238E27FC236}">
                <a16:creationId xmlns:a16="http://schemas.microsoft.com/office/drawing/2014/main" id="{0E252E34-39AC-4E44-ABC4-FDB7D283CF3E}"/>
              </a:ext>
            </a:extLst>
          </p:cNvPr>
          <p:cNvSpPr txBox="1"/>
          <p:nvPr/>
        </p:nvSpPr>
        <p:spPr>
          <a:xfrm>
            <a:off x="383207" y="1533131"/>
            <a:ext cx="5475117" cy="4129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3200" dirty="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rPr>
              <a:t>Please record </a:t>
            </a:r>
          </a:p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IE" sz="3200" dirty="0">
              <a:solidFill>
                <a:schemeClr val="dk1"/>
              </a:solidFill>
              <a:latin typeface="Patrick Hand"/>
              <a:sym typeface="Patrick Hand"/>
            </a:endParaRPr>
          </a:p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E" sz="3200" dirty="0">
                <a:solidFill>
                  <a:schemeClr val="dk1"/>
                </a:solidFill>
                <a:latin typeface="Patrick Hand"/>
                <a:sym typeface="Patrick Hand"/>
              </a:rPr>
              <a:t>The things that are working well in this course</a:t>
            </a:r>
          </a:p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E" sz="3200" dirty="0">
                <a:solidFill>
                  <a:schemeClr val="dk1"/>
                </a:solidFill>
                <a:latin typeface="Patrick Hand"/>
                <a:sym typeface="Patrick Hand"/>
              </a:rPr>
              <a:t>Something that needs to be addressed in this course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accent6">
                  <a:lumMod val="75000"/>
                </a:schemeClr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 dirty="0">
              <a:solidFill>
                <a:schemeClr val="dk1"/>
              </a:solidFill>
              <a:latin typeface="Patrick Hand"/>
              <a:ea typeface="Patrick Hand"/>
              <a:cs typeface="Patrick Hand"/>
              <a:sym typeface="Patrick Hand"/>
            </a:endParaRPr>
          </a:p>
        </p:txBody>
      </p:sp>
    </p:spTree>
    <p:extLst>
      <p:ext uri="{BB962C8B-B14F-4D97-AF65-F5344CB8AC3E}">
        <p14:creationId xmlns:p14="http://schemas.microsoft.com/office/powerpoint/2010/main" val="31131047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153A0"/>
        </a:solidFill>
        <a:effectLst/>
      </p:bgPr>
    </p:bg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11"/>
          <p:cNvSpPr/>
          <p:nvPr/>
        </p:nvSpPr>
        <p:spPr>
          <a:xfrm>
            <a:off x="7267786" y="3429000"/>
            <a:ext cx="3583094" cy="2880782"/>
          </a:xfrm>
          <a:prstGeom prst="rect">
            <a:avLst/>
          </a:prstGeom>
          <a:solidFill>
            <a:srgbClr val="C2B5D8"/>
          </a:solidFill>
          <a:ln>
            <a:noFill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400" b="0" i="0" u="none" strike="noStrike" cap="none" dirty="0">
                <a:solidFill>
                  <a:schemeClr val="lt1"/>
                </a:solidFill>
                <a:latin typeface="Verdana" panose="020B0604030504040204" pitchFamily="34" charset="0"/>
                <a:ea typeface="Verdana" panose="020B0604030504040204" pitchFamily="34" charset="0"/>
                <a:cs typeface="Calibri"/>
                <a:sym typeface="Calibri"/>
              </a:rPr>
              <a:t>if &lt;condition&gt;:</a:t>
            </a: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400" b="0" i="0" u="none" strike="noStrike" cap="none" dirty="0">
                <a:solidFill>
                  <a:schemeClr val="lt1"/>
                </a:solidFill>
                <a:latin typeface="Verdana" panose="020B0604030504040204" pitchFamily="34" charset="0"/>
                <a:ea typeface="Verdana" panose="020B0604030504040204" pitchFamily="34" charset="0"/>
                <a:cs typeface="Calibri"/>
                <a:sym typeface="Calibri"/>
              </a:rPr>
              <a:t>    # executed if true </a:t>
            </a: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400" b="0" i="0" u="none" strike="noStrike" cap="none" dirty="0">
                <a:solidFill>
                  <a:schemeClr val="lt1"/>
                </a:solidFill>
                <a:latin typeface="Verdana" panose="020B0604030504040204" pitchFamily="34" charset="0"/>
                <a:ea typeface="Verdana" panose="020B0604030504040204" pitchFamily="34" charset="0"/>
                <a:cs typeface="Calibri"/>
                <a:sym typeface="Calibri"/>
              </a:rPr>
              <a:t>    # executed if true</a:t>
            </a: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2" name="Google Shape;432;p11"/>
          <p:cNvSpPr txBox="1"/>
          <p:nvPr/>
        </p:nvSpPr>
        <p:spPr>
          <a:xfrm>
            <a:off x="379711" y="429141"/>
            <a:ext cx="4343873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5400" b="1" dirty="0">
                <a:solidFill>
                  <a:schemeClr val="dk1"/>
                </a:solidFill>
                <a:latin typeface="Amatic SC"/>
                <a:cs typeface="Amatic SC"/>
                <a:sym typeface="Amatic SC"/>
              </a:rPr>
              <a:t>Concept </a:t>
            </a:r>
            <a:r>
              <a:rPr lang="en-IE" sz="5400" b="1" dirty="0">
                <a:solidFill>
                  <a:schemeClr val="dk1"/>
                </a:solidFill>
                <a:latin typeface="Amatic SC"/>
                <a:cs typeface="Amatic SC"/>
                <a:sym typeface="Amatic SC"/>
              </a:rPr>
              <a:t>Review</a:t>
            </a:r>
            <a:endParaRPr lang="en-IE" dirty="0"/>
          </a:p>
        </p:txBody>
      </p:sp>
      <p:sp>
        <p:nvSpPr>
          <p:cNvPr id="433" name="Google Shape;433;p11"/>
          <p:cNvSpPr txBox="1"/>
          <p:nvPr/>
        </p:nvSpPr>
        <p:spPr>
          <a:xfrm>
            <a:off x="1578252" y="1939712"/>
            <a:ext cx="3857348" cy="742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3600" b="1" dirty="0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rPr>
              <a:t>Control structures allow non sequential flow</a:t>
            </a:r>
            <a:endParaRPr lang="en-IE" dirty="0"/>
          </a:p>
        </p:txBody>
      </p:sp>
      <p:sp>
        <p:nvSpPr>
          <p:cNvPr id="435" name="Google Shape;435;p11"/>
          <p:cNvSpPr txBox="1"/>
          <p:nvPr/>
        </p:nvSpPr>
        <p:spPr>
          <a:xfrm>
            <a:off x="1578254" y="3928738"/>
            <a:ext cx="3857346" cy="9142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3600" b="1" dirty="0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rPr>
              <a:t>Boolean expressions evaluate to true or False</a:t>
            </a:r>
            <a:endParaRPr lang="en-IE" dirty="0"/>
          </a:p>
        </p:txBody>
      </p:sp>
      <p:sp>
        <p:nvSpPr>
          <p:cNvPr id="438" name="Google Shape;438;p11"/>
          <p:cNvSpPr/>
          <p:nvPr/>
        </p:nvSpPr>
        <p:spPr>
          <a:xfrm>
            <a:off x="729563" y="1924475"/>
            <a:ext cx="719998" cy="511208"/>
          </a:xfrm>
          <a:custGeom>
            <a:avLst/>
            <a:gdLst/>
            <a:ahLst/>
            <a:cxnLst/>
            <a:rect l="l" t="t" r="r" b="b"/>
            <a:pathLst>
              <a:path w="12294" h="8655" extrusionOk="0">
                <a:moveTo>
                  <a:pt x="11206" y="1"/>
                </a:moveTo>
                <a:lnTo>
                  <a:pt x="4407" y="6460"/>
                </a:lnTo>
                <a:lnTo>
                  <a:pt x="1124" y="3087"/>
                </a:lnTo>
                <a:lnTo>
                  <a:pt x="0" y="4176"/>
                </a:lnTo>
                <a:lnTo>
                  <a:pt x="4354" y="8654"/>
                </a:lnTo>
                <a:lnTo>
                  <a:pt x="5496" y="7584"/>
                </a:lnTo>
                <a:lnTo>
                  <a:pt x="12294" y="1125"/>
                </a:lnTo>
                <a:lnTo>
                  <a:pt x="11206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5D3BCF3-221D-4CBF-8CC6-1C42459AEF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2CD1F-ABB7-4982-941C-A1811028328A}" type="slidenum">
              <a:rPr lang="en-IE" smtClean="0"/>
              <a:t>14</a:t>
            </a:fld>
            <a:endParaRPr lang="en-IE"/>
          </a:p>
        </p:txBody>
      </p:sp>
      <p:sp>
        <p:nvSpPr>
          <p:cNvPr id="12" name="Google Shape;435;p11">
            <a:extLst>
              <a:ext uri="{FF2B5EF4-FFF2-40B4-BE49-F238E27FC236}">
                <a16:creationId xmlns:a16="http://schemas.microsoft.com/office/drawing/2014/main" id="{73452CAD-0D18-46A4-A9FC-A680F1CEA4A4}"/>
              </a:ext>
            </a:extLst>
          </p:cNvPr>
          <p:cNvSpPr txBox="1"/>
          <p:nvPr/>
        </p:nvSpPr>
        <p:spPr>
          <a:xfrm>
            <a:off x="7762240" y="1767987"/>
            <a:ext cx="3972560" cy="9142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3600" b="1" dirty="0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rPr>
              <a:t>if statement syntax requires a colon and indented code</a:t>
            </a:r>
            <a:endParaRPr lang="en-IE" dirty="0"/>
          </a:p>
        </p:txBody>
      </p:sp>
      <p:sp>
        <p:nvSpPr>
          <p:cNvPr id="13" name="Google Shape;438;p11">
            <a:extLst>
              <a:ext uri="{FF2B5EF4-FFF2-40B4-BE49-F238E27FC236}">
                <a16:creationId xmlns:a16="http://schemas.microsoft.com/office/drawing/2014/main" id="{968CAAEC-ACDF-4168-A209-CC6192528E79}"/>
              </a:ext>
            </a:extLst>
          </p:cNvPr>
          <p:cNvSpPr/>
          <p:nvPr/>
        </p:nvSpPr>
        <p:spPr>
          <a:xfrm>
            <a:off x="729563" y="3911110"/>
            <a:ext cx="719998" cy="511208"/>
          </a:xfrm>
          <a:custGeom>
            <a:avLst/>
            <a:gdLst/>
            <a:ahLst/>
            <a:cxnLst/>
            <a:rect l="l" t="t" r="r" b="b"/>
            <a:pathLst>
              <a:path w="12294" h="8655" extrusionOk="0">
                <a:moveTo>
                  <a:pt x="11206" y="1"/>
                </a:moveTo>
                <a:lnTo>
                  <a:pt x="4407" y="6460"/>
                </a:lnTo>
                <a:lnTo>
                  <a:pt x="1124" y="3087"/>
                </a:lnTo>
                <a:lnTo>
                  <a:pt x="0" y="4176"/>
                </a:lnTo>
                <a:lnTo>
                  <a:pt x="4354" y="8654"/>
                </a:lnTo>
                <a:lnTo>
                  <a:pt x="5496" y="7584"/>
                </a:lnTo>
                <a:lnTo>
                  <a:pt x="12294" y="1125"/>
                </a:lnTo>
                <a:lnTo>
                  <a:pt x="11206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438;p11">
            <a:extLst>
              <a:ext uri="{FF2B5EF4-FFF2-40B4-BE49-F238E27FC236}">
                <a16:creationId xmlns:a16="http://schemas.microsoft.com/office/drawing/2014/main" id="{D8E45CCE-0A6F-4DB2-91F9-3E57DEA17BEA}"/>
              </a:ext>
            </a:extLst>
          </p:cNvPr>
          <p:cNvSpPr/>
          <p:nvPr/>
        </p:nvSpPr>
        <p:spPr>
          <a:xfrm>
            <a:off x="6907787" y="1924475"/>
            <a:ext cx="719998" cy="511208"/>
          </a:xfrm>
          <a:custGeom>
            <a:avLst/>
            <a:gdLst/>
            <a:ahLst/>
            <a:cxnLst/>
            <a:rect l="l" t="t" r="r" b="b"/>
            <a:pathLst>
              <a:path w="12294" h="8655" extrusionOk="0">
                <a:moveTo>
                  <a:pt x="11206" y="1"/>
                </a:moveTo>
                <a:lnTo>
                  <a:pt x="4407" y="6460"/>
                </a:lnTo>
                <a:lnTo>
                  <a:pt x="1124" y="3087"/>
                </a:lnTo>
                <a:lnTo>
                  <a:pt x="0" y="4176"/>
                </a:lnTo>
                <a:lnTo>
                  <a:pt x="4354" y="8654"/>
                </a:lnTo>
                <a:lnTo>
                  <a:pt x="5496" y="7584"/>
                </a:lnTo>
                <a:lnTo>
                  <a:pt x="12294" y="1125"/>
                </a:lnTo>
                <a:lnTo>
                  <a:pt x="11206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1" grpId="0" animBg="1"/>
      <p:bldP spid="438" grpId="0" animBg="1"/>
      <p:bldP spid="13" grpId="0" animBg="1"/>
      <p:bldP spid="1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13"/>
          <p:cNvSpPr/>
          <p:nvPr/>
        </p:nvSpPr>
        <p:spPr>
          <a:xfrm>
            <a:off x="1042983" y="1245805"/>
            <a:ext cx="4028992" cy="5280577"/>
          </a:xfrm>
          <a:prstGeom prst="rect">
            <a:avLst/>
          </a:prstGeom>
          <a:solidFill>
            <a:srgbClr val="C8D2BC"/>
          </a:solidFill>
          <a:ln>
            <a:noFill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7" name="Google Shape;457;p13"/>
          <p:cNvSpPr/>
          <p:nvPr/>
        </p:nvSpPr>
        <p:spPr>
          <a:xfrm>
            <a:off x="871095" y="1108153"/>
            <a:ext cx="4028992" cy="5280577"/>
          </a:xfrm>
          <a:prstGeom prst="frame">
            <a:avLst>
              <a:gd name="adj1" fmla="val 1743"/>
            </a:avLst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8" name="Google Shape;458;p13"/>
          <p:cNvSpPr txBox="1"/>
          <p:nvPr/>
        </p:nvSpPr>
        <p:spPr>
          <a:xfrm>
            <a:off x="1113453" y="2745774"/>
            <a:ext cx="3595396" cy="3666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3200" b="1" dirty="0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rPr>
              <a:t>So far we have viewed programs as sequences of instructions that are followed one after </a:t>
            </a:r>
            <a:r>
              <a:rPr lang="en-IE" sz="3200" b="1" dirty="0">
                <a:solidFill>
                  <a:schemeClr val="dk1"/>
                </a:solidFill>
                <a:latin typeface="Amatic SC"/>
                <a:cs typeface="Amatic SC"/>
                <a:sym typeface="Amatic SC"/>
              </a:rPr>
              <a:t>another</a:t>
            </a:r>
            <a:endParaRPr lang="en-IE" sz="3200" b="1" dirty="0">
              <a:solidFill>
                <a:schemeClr val="dk1"/>
              </a:solidFill>
              <a:latin typeface="Amatic SC"/>
              <a:cs typeface="Amatic SC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6AAF988-2D02-4E5A-8626-2125F7EC22A2}"/>
              </a:ext>
            </a:extLst>
          </p:cNvPr>
          <p:cNvSpPr/>
          <p:nvPr/>
        </p:nvSpPr>
        <p:spPr>
          <a:xfrm>
            <a:off x="7874000" y="1108153"/>
            <a:ext cx="2379102" cy="73539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4000" b="1" dirty="0">
                <a:solidFill>
                  <a:sysClr val="windowText" lastClr="000000"/>
                </a:solidFill>
                <a:latin typeface="Amatic SC" panose="020B0604020202020204" charset="-79"/>
                <a:cs typeface="Amatic SC" panose="020B0604020202020204" charset="-79"/>
              </a:rPr>
              <a:t>Line 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A7FB1D9-1FC6-46DE-9E79-FE34CA6C657E}"/>
              </a:ext>
            </a:extLst>
          </p:cNvPr>
          <p:cNvSpPr/>
          <p:nvPr/>
        </p:nvSpPr>
        <p:spPr>
          <a:xfrm>
            <a:off x="7874000" y="2475975"/>
            <a:ext cx="2379102" cy="73539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4000" b="1" dirty="0">
                <a:solidFill>
                  <a:schemeClr val="tx1"/>
                </a:solidFill>
                <a:latin typeface="Amatic SC" panose="020B0604020202020204" charset="-79"/>
                <a:cs typeface="Amatic SC" panose="020B0604020202020204" charset="-79"/>
              </a:rPr>
              <a:t>Line 2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5660E6E-D991-4205-BDE7-666FFB2A5D3D}"/>
              </a:ext>
            </a:extLst>
          </p:cNvPr>
          <p:cNvSpPr/>
          <p:nvPr/>
        </p:nvSpPr>
        <p:spPr>
          <a:xfrm>
            <a:off x="7874000" y="3843797"/>
            <a:ext cx="2379102" cy="73539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4000" b="1" dirty="0">
                <a:solidFill>
                  <a:sysClr val="windowText" lastClr="000000"/>
                </a:solidFill>
                <a:latin typeface="Amatic SC" panose="020B0604020202020204" charset="-79"/>
                <a:cs typeface="Amatic SC" panose="020B0604020202020204" charset="-79"/>
              </a:rPr>
              <a:t>Line 3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FAEC22B-26F8-43F9-9889-633490975C6C}"/>
              </a:ext>
            </a:extLst>
          </p:cNvPr>
          <p:cNvSpPr/>
          <p:nvPr/>
        </p:nvSpPr>
        <p:spPr>
          <a:xfrm>
            <a:off x="7874000" y="5211618"/>
            <a:ext cx="2379102" cy="73539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4000" b="1" dirty="0">
                <a:solidFill>
                  <a:sysClr val="windowText" lastClr="000000"/>
                </a:solidFill>
                <a:latin typeface="Amatic SC" panose="020B0604020202020204" charset="-79"/>
                <a:cs typeface="Amatic SC" panose="020B0604020202020204" charset="-79"/>
              </a:rPr>
              <a:t>Line 4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C85DECF-ED31-4B66-AC08-BF9C0D2D28C8}"/>
              </a:ext>
            </a:extLst>
          </p:cNvPr>
          <p:cNvCxnSpPr>
            <a:stCxn id="2" idx="2"/>
            <a:endCxn id="7" idx="0"/>
          </p:cNvCxnSpPr>
          <p:nvPr/>
        </p:nvCxnSpPr>
        <p:spPr>
          <a:xfrm>
            <a:off x="9063551" y="1843548"/>
            <a:ext cx="0" cy="632427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0DA4D9D-310F-4C5D-8A0F-E4D645F18614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>
            <a:off x="9063551" y="3211370"/>
            <a:ext cx="0" cy="632427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FBF4006-188B-4A4A-A663-B0A3119AD734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>
            <a:off x="9063551" y="4579192"/>
            <a:ext cx="0" cy="632426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E0B96422-F688-409B-A2B7-FC676C9B6B5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2CD1F-ABB7-4982-941C-A1811028328A}" type="slidenum">
              <a:rPr lang="en-IE" smtClean="0"/>
              <a:t>2</a:t>
            </a:fld>
            <a:endParaRPr lang="en-IE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  <p:bldP spid="8" grpId="0" animBg="1"/>
      <p:bldP spid="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13"/>
          <p:cNvSpPr/>
          <p:nvPr/>
        </p:nvSpPr>
        <p:spPr>
          <a:xfrm>
            <a:off x="1042983" y="1245805"/>
            <a:ext cx="4028992" cy="5280577"/>
          </a:xfrm>
          <a:prstGeom prst="rect">
            <a:avLst/>
          </a:prstGeom>
          <a:solidFill>
            <a:srgbClr val="C8D2BC"/>
          </a:solidFill>
          <a:ln>
            <a:noFill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7" name="Google Shape;457;p13"/>
          <p:cNvSpPr/>
          <p:nvPr/>
        </p:nvSpPr>
        <p:spPr>
          <a:xfrm>
            <a:off x="871095" y="1108153"/>
            <a:ext cx="4028992" cy="5280577"/>
          </a:xfrm>
          <a:prstGeom prst="frame">
            <a:avLst>
              <a:gd name="adj1" fmla="val 1743"/>
            </a:avLst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8" name="Google Shape;458;p13"/>
          <p:cNvSpPr txBox="1"/>
          <p:nvPr/>
        </p:nvSpPr>
        <p:spPr>
          <a:xfrm>
            <a:off x="1042983" y="2799183"/>
            <a:ext cx="3752952" cy="3052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3200" b="1" dirty="0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rPr>
              <a:t>Sometimes we need to alter the sequential flow of a program to suit a particular situation</a:t>
            </a:r>
            <a:endParaRPr lang="en-IE" sz="3200" b="1" dirty="0">
              <a:solidFill>
                <a:schemeClr val="dk1"/>
              </a:solidFill>
              <a:latin typeface="Amatic SC"/>
              <a:cs typeface="Amatic SC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6AAF988-2D02-4E5A-8626-2125F7EC22A2}"/>
              </a:ext>
            </a:extLst>
          </p:cNvPr>
          <p:cNvSpPr/>
          <p:nvPr/>
        </p:nvSpPr>
        <p:spPr>
          <a:xfrm>
            <a:off x="7874000" y="1108153"/>
            <a:ext cx="2379102" cy="73539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4000" b="1" dirty="0">
                <a:solidFill>
                  <a:sysClr val="windowText" lastClr="000000"/>
                </a:solidFill>
                <a:latin typeface="Amatic SC" panose="020B0604020202020204" charset="-79"/>
                <a:cs typeface="Amatic SC" panose="020B0604020202020204" charset="-79"/>
              </a:rPr>
              <a:t>Line 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A7FB1D9-1FC6-46DE-9E79-FE34CA6C657E}"/>
              </a:ext>
            </a:extLst>
          </p:cNvPr>
          <p:cNvSpPr/>
          <p:nvPr/>
        </p:nvSpPr>
        <p:spPr>
          <a:xfrm>
            <a:off x="7874000" y="2475975"/>
            <a:ext cx="2379102" cy="73539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4000" b="1" dirty="0">
                <a:solidFill>
                  <a:schemeClr val="tx1"/>
                </a:solidFill>
                <a:latin typeface="Amatic SC" panose="020B0604020202020204" charset="-79"/>
                <a:cs typeface="Amatic SC" panose="020B0604020202020204" charset="-79"/>
              </a:rPr>
              <a:t>Line 2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5660E6E-D991-4205-BDE7-666FFB2A5D3D}"/>
              </a:ext>
            </a:extLst>
          </p:cNvPr>
          <p:cNvSpPr/>
          <p:nvPr/>
        </p:nvSpPr>
        <p:spPr>
          <a:xfrm>
            <a:off x="6684449" y="4017818"/>
            <a:ext cx="2379102" cy="73539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4000" b="1" dirty="0">
                <a:solidFill>
                  <a:sysClr val="windowText" lastClr="000000"/>
                </a:solidFill>
                <a:latin typeface="Amatic SC" panose="020B0604020202020204" charset="-79"/>
                <a:cs typeface="Amatic SC" panose="020B0604020202020204" charset="-79"/>
              </a:rPr>
              <a:t>Line 3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FAEC22B-26F8-43F9-9889-633490975C6C}"/>
              </a:ext>
            </a:extLst>
          </p:cNvPr>
          <p:cNvSpPr/>
          <p:nvPr/>
        </p:nvSpPr>
        <p:spPr>
          <a:xfrm>
            <a:off x="9354394" y="4017817"/>
            <a:ext cx="2379102" cy="73539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4000" b="1" dirty="0">
                <a:solidFill>
                  <a:sysClr val="windowText" lastClr="000000"/>
                </a:solidFill>
                <a:latin typeface="Amatic SC" panose="020B0604020202020204" charset="-79"/>
                <a:cs typeface="Amatic SC" panose="020B0604020202020204" charset="-79"/>
              </a:rPr>
              <a:t>Line 4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C85DECF-ED31-4B66-AC08-BF9C0D2D28C8}"/>
              </a:ext>
            </a:extLst>
          </p:cNvPr>
          <p:cNvCxnSpPr>
            <a:stCxn id="2" idx="2"/>
            <a:endCxn id="7" idx="0"/>
          </p:cNvCxnSpPr>
          <p:nvPr/>
        </p:nvCxnSpPr>
        <p:spPr>
          <a:xfrm>
            <a:off x="9063551" y="1843548"/>
            <a:ext cx="0" cy="632427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0DA4D9D-310F-4C5D-8A0F-E4D645F18614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 flipH="1">
            <a:off x="7874000" y="3211370"/>
            <a:ext cx="1189551" cy="806448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FBF4006-188B-4A4A-A663-B0A3119AD734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>
            <a:off x="9063551" y="3211370"/>
            <a:ext cx="1480394" cy="806447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EF5ACF4B-F63A-4374-8DA5-F713557C2E3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2CD1F-ABB7-4982-941C-A1811028328A}" type="slidenum">
              <a:rPr lang="en-IE" smtClean="0"/>
              <a:t>3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350225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  <p:bldP spid="8" grpId="0" animBg="1"/>
      <p:bldP spid="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5" name="Google Shape;515;p17"/>
          <p:cNvGrpSpPr/>
          <p:nvPr/>
        </p:nvGrpSpPr>
        <p:grpSpPr>
          <a:xfrm>
            <a:off x="6521509" y="1732390"/>
            <a:ext cx="5152331" cy="4042686"/>
            <a:chOff x="597847" y="346912"/>
            <a:chExt cx="3571830" cy="3256832"/>
          </a:xfrm>
        </p:grpSpPr>
        <p:sp>
          <p:nvSpPr>
            <p:cNvPr id="516" name="Google Shape;516;p17"/>
            <p:cNvSpPr/>
            <p:nvPr/>
          </p:nvSpPr>
          <p:spPr>
            <a:xfrm>
              <a:off x="977867" y="473928"/>
              <a:ext cx="2787908" cy="2787848"/>
            </a:xfrm>
            <a:prstGeom prst="ellipse">
              <a:avLst/>
            </a:prstGeom>
            <a:solidFill>
              <a:srgbClr val="E2BCC9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17"/>
            <p:cNvSpPr txBox="1"/>
            <p:nvPr/>
          </p:nvSpPr>
          <p:spPr>
            <a:xfrm>
              <a:off x="1386147" y="882199"/>
              <a:ext cx="1971348" cy="197130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62626"/>
                </a:buClr>
                <a:buSzPts val="3200"/>
                <a:buFont typeface="Patrick Hand"/>
                <a:buNone/>
              </a:pPr>
              <a:r>
                <a:rPr lang="en-IE" sz="3200" b="1" dirty="0">
                  <a:solidFill>
                    <a:srgbClr val="262626"/>
                  </a:solidFill>
                  <a:latin typeface="Patrick Hand"/>
                  <a:ea typeface="Patrick Hand"/>
                  <a:cs typeface="Patrick Hand"/>
                  <a:sym typeface="Patrick Hand"/>
                </a:rPr>
                <a:t>Control structures allow us to alter the sequential program flow</a:t>
              </a:r>
              <a:endParaRPr lang="en-IE" dirty="0"/>
            </a:p>
          </p:txBody>
        </p:sp>
        <p:sp>
          <p:nvSpPr>
            <p:cNvPr id="518" name="Google Shape;518;p17"/>
            <p:cNvSpPr/>
            <p:nvPr/>
          </p:nvSpPr>
          <p:spPr>
            <a:xfrm>
              <a:off x="2568588" y="346912"/>
              <a:ext cx="310055" cy="310050"/>
            </a:xfrm>
            <a:prstGeom prst="ellipse">
              <a:avLst/>
            </a:prstGeom>
            <a:solidFill>
              <a:srgbClr val="C2B5D8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17"/>
            <p:cNvSpPr/>
            <p:nvPr/>
          </p:nvSpPr>
          <p:spPr>
            <a:xfrm>
              <a:off x="1834409" y="3054642"/>
              <a:ext cx="224505" cy="224721"/>
            </a:xfrm>
            <a:prstGeom prst="ellipse">
              <a:avLst/>
            </a:prstGeom>
            <a:solidFill>
              <a:srgbClr val="C2B5D8"/>
            </a:solid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17"/>
            <p:cNvSpPr/>
            <p:nvPr/>
          </p:nvSpPr>
          <p:spPr>
            <a:xfrm>
              <a:off x="3945172" y="1605352"/>
              <a:ext cx="224505" cy="224721"/>
            </a:xfrm>
            <a:prstGeom prst="ellipse">
              <a:avLst/>
            </a:prstGeom>
            <a:solidFill>
              <a:srgbClr val="C2B5D8"/>
            </a:solid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17"/>
            <p:cNvSpPr/>
            <p:nvPr/>
          </p:nvSpPr>
          <p:spPr>
            <a:xfrm>
              <a:off x="2870866" y="3293694"/>
              <a:ext cx="310055" cy="310050"/>
            </a:xfrm>
            <a:prstGeom prst="ellipse">
              <a:avLst/>
            </a:prstGeom>
            <a:solidFill>
              <a:srgbClr val="C2B5D8"/>
            </a:solid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17"/>
            <p:cNvSpPr/>
            <p:nvPr/>
          </p:nvSpPr>
          <p:spPr>
            <a:xfrm>
              <a:off x="1531927" y="1038634"/>
              <a:ext cx="224505" cy="224721"/>
            </a:xfrm>
            <a:prstGeom prst="ellipse">
              <a:avLst/>
            </a:prstGeom>
            <a:solidFill>
              <a:srgbClr val="C2B5D8"/>
            </a:solid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17"/>
            <p:cNvSpPr/>
            <p:nvPr/>
          </p:nvSpPr>
          <p:spPr>
            <a:xfrm>
              <a:off x="1190447" y="2073033"/>
              <a:ext cx="224505" cy="224721"/>
            </a:xfrm>
            <a:prstGeom prst="ellipse">
              <a:avLst/>
            </a:prstGeom>
            <a:solidFill>
              <a:srgbClr val="C2B5D8"/>
            </a:solid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17"/>
            <p:cNvSpPr/>
            <p:nvPr/>
          </p:nvSpPr>
          <p:spPr>
            <a:xfrm>
              <a:off x="1946661" y="428400"/>
              <a:ext cx="310055" cy="310050"/>
            </a:xfrm>
            <a:prstGeom prst="ellipse">
              <a:avLst/>
            </a:prstGeom>
            <a:solidFill>
              <a:srgbClr val="C2B5D8"/>
            </a:solid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17"/>
            <p:cNvSpPr/>
            <p:nvPr/>
          </p:nvSpPr>
          <p:spPr>
            <a:xfrm>
              <a:off x="597847" y="451782"/>
              <a:ext cx="560485" cy="560500"/>
            </a:xfrm>
            <a:prstGeom prst="ellipse">
              <a:avLst/>
            </a:prstGeom>
            <a:solidFill>
              <a:srgbClr val="C2B5D8"/>
            </a:solid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17"/>
            <p:cNvSpPr/>
            <p:nvPr/>
          </p:nvSpPr>
          <p:spPr>
            <a:xfrm>
              <a:off x="3545937" y="1226257"/>
              <a:ext cx="310055" cy="310050"/>
            </a:xfrm>
            <a:prstGeom prst="ellipse">
              <a:avLst/>
            </a:prstGeom>
            <a:solidFill>
              <a:srgbClr val="C2B5D8"/>
            </a:solid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17"/>
            <p:cNvSpPr/>
            <p:nvPr/>
          </p:nvSpPr>
          <p:spPr>
            <a:xfrm>
              <a:off x="907298" y="2871569"/>
              <a:ext cx="224505" cy="224721"/>
            </a:xfrm>
            <a:prstGeom prst="ellipse">
              <a:avLst/>
            </a:prstGeom>
            <a:solidFill>
              <a:srgbClr val="C2B5D8"/>
            </a:solid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17"/>
            <p:cNvSpPr/>
            <p:nvPr/>
          </p:nvSpPr>
          <p:spPr>
            <a:xfrm>
              <a:off x="2238829" y="2789536"/>
              <a:ext cx="224505" cy="224721"/>
            </a:xfrm>
            <a:prstGeom prst="ellipse">
              <a:avLst/>
            </a:prstGeom>
            <a:solidFill>
              <a:srgbClr val="C2B5D8"/>
            </a:solid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3" name="Google Shape;533;p17"/>
          <p:cNvSpPr/>
          <p:nvPr/>
        </p:nvSpPr>
        <p:spPr>
          <a:xfrm>
            <a:off x="1465771" y="1870042"/>
            <a:ext cx="3420862" cy="4275120"/>
          </a:xfrm>
          <a:prstGeom prst="rect">
            <a:avLst/>
          </a:prstGeom>
          <a:solidFill>
            <a:srgbClr val="E2BCC9"/>
          </a:solidFill>
          <a:ln>
            <a:noFill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4" name="Google Shape;534;p17"/>
          <p:cNvSpPr/>
          <p:nvPr/>
        </p:nvSpPr>
        <p:spPr>
          <a:xfrm>
            <a:off x="1293883" y="1732390"/>
            <a:ext cx="3420862" cy="4275120"/>
          </a:xfrm>
          <a:prstGeom prst="frame">
            <a:avLst>
              <a:gd name="adj1" fmla="val 1743"/>
            </a:avLst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5" name="Google Shape;535;p17"/>
          <p:cNvSpPr txBox="1"/>
          <p:nvPr/>
        </p:nvSpPr>
        <p:spPr>
          <a:xfrm>
            <a:off x="1625777" y="3162120"/>
            <a:ext cx="2717743" cy="1754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5400" b="1" dirty="0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rPr>
              <a:t>Control Structures</a:t>
            </a:r>
            <a:endParaRPr lang="en-IE" dirty="0"/>
          </a:p>
        </p:txBody>
      </p:sp>
      <p:grpSp>
        <p:nvGrpSpPr>
          <p:cNvPr id="536" name="Google Shape;536;p17"/>
          <p:cNvGrpSpPr/>
          <p:nvPr/>
        </p:nvGrpSpPr>
        <p:grpSpPr>
          <a:xfrm>
            <a:off x="9570098" y="426001"/>
            <a:ext cx="2621902" cy="525625"/>
            <a:chOff x="1959429" y="497437"/>
            <a:chExt cx="2976464" cy="655200"/>
          </a:xfrm>
        </p:grpSpPr>
        <p:sp>
          <p:nvSpPr>
            <p:cNvPr id="537" name="Google Shape;537;p17"/>
            <p:cNvSpPr/>
            <p:nvPr/>
          </p:nvSpPr>
          <p:spPr>
            <a:xfrm>
              <a:off x="1959429" y="497437"/>
              <a:ext cx="793102" cy="655200"/>
            </a:xfrm>
            <a:prstGeom prst="rect">
              <a:avLst/>
            </a:prstGeom>
            <a:solidFill>
              <a:srgbClr val="E2BC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8" name="Google Shape;538;p17"/>
            <p:cNvSpPr/>
            <p:nvPr/>
          </p:nvSpPr>
          <p:spPr>
            <a:xfrm>
              <a:off x="2631232" y="497437"/>
              <a:ext cx="2304661" cy="653143"/>
            </a:xfrm>
            <a:prstGeom prst="rect">
              <a:avLst/>
            </a:prstGeom>
            <a:solidFill>
              <a:srgbClr val="E2BCC9"/>
            </a:solidFill>
            <a:ln>
              <a:noFill/>
            </a:ln>
            <a:effectLst>
              <a:outerShdw blurRad="50800" dist="38100" algn="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39" name="Google Shape;539;p17"/>
          <p:cNvSpPr txBox="1"/>
          <p:nvPr/>
        </p:nvSpPr>
        <p:spPr>
          <a:xfrm>
            <a:off x="9970288" y="426001"/>
            <a:ext cx="1978733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3200" b="1" dirty="0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rPr>
              <a:t>if statements</a:t>
            </a:r>
            <a:endParaRPr lang="en-IE" sz="1600" b="1" dirty="0">
              <a:solidFill>
                <a:schemeClr val="dk1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2AAF349-BCA6-4B77-86AA-57E3BF1FAEC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2CD1F-ABB7-4982-941C-A1811028328A}" type="slidenum">
              <a:rPr lang="en-IE" smtClean="0"/>
              <a:t>4</a:t>
            </a:fld>
            <a:endParaRPr lang="en-IE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17"/>
          <p:cNvSpPr/>
          <p:nvPr/>
        </p:nvSpPr>
        <p:spPr>
          <a:xfrm>
            <a:off x="1465771" y="1870042"/>
            <a:ext cx="3420862" cy="4275120"/>
          </a:xfrm>
          <a:prstGeom prst="rect">
            <a:avLst/>
          </a:prstGeom>
          <a:solidFill>
            <a:srgbClr val="E2BCC9"/>
          </a:solidFill>
          <a:ln>
            <a:noFill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4" name="Google Shape;534;p17"/>
          <p:cNvSpPr/>
          <p:nvPr/>
        </p:nvSpPr>
        <p:spPr>
          <a:xfrm>
            <a:off x="1293883" y="1732390"/>
            <a:ext cx="3420862" cy="4275120"/>
          </a:xfrm>
          <a:prstGeom prst="frame">
            <a:avLst>
              <a:gd name="adj1" fmla="val 1743"/>
            </a:avLst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5" name="Google Shape;535;p17"/>
          <p:cNvSpPr txBox="1"/>
          <p:nvPr/>
        </p:nvSpPr>
        <p:spPr>
          <a:xfrm>
            <a:off x="1625777" y="3162120"/>
            <a:ext cx="2717743" cy="1754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5400" b="1" dirty="0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rPr>
              <a:t>Control Structures</a:t>
            </a:r>
            <a:endParaRPr lang="en-IE" dirty="0"/>
          </a:p>
        </p:txBody>
      </p:sp>
      <p:grpSp>
        <p:nvGrpSpPr>
          <p:cNvPr id="536" name="Google Shape;536;p17"/>
          <p:cNvGrpSpPr/>
          <p:nvPr/>
        </p:nvGrpSpPr>
        <p:grpSpPr>
          <a:xfrm>
            <a:off x="9570098" y="426001"/>
            <a:ext cx="2621902" cy="525625"/>
            <a:chOff x="1959429" y="497437"/>
            <a:chExt cx="2976464" cy="655200"/>
          </a:xfrm>
        </p:grpSpPr>
        <p:sp>
          <p:nvSpPr>
            <p:cNvPr id="537" name="Google Shape;537;p17"/>
            <p:cNvSpPr/>
            <p:nvPr/>
          </p:nvSpPr>
          <p:spPr>
            <a:xfrm>
              <a:off x="1959429" y="497437"/>
              <a:ext cx="793102" cy="655200"/>
            </a:xfrm>
            <a:prstGeom prst="rect">
              <a:avLst/>
            </a:prstGeom>
            <a:solidFill>
              <a:srgbClr val="E2BC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8" name="Google Shape;538;p17"/>
            <p:cNvSpPr/>
            <p:nvPr/>
          </p:nvSpPr>
          <p:spPr>
            <a:xfrm>
              <a:off x="2631232" y="497437"/>
              <a:ext cx="2304661" cy="653143"/>
            </a:xfrm>
            <a:prstGeom prst="rect">
              <a:avLst/>
            </a:prstGeom>
            <a:solidFill>
              <a:srgbClr val="E2BCC9"/>
            </a:solidFill>
            <a:ln>
              <a:noFill/>
            </a:ln>
            <a:effectLst>
              <a:outerShdw blurRad="50800" dist="38100" algn="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39" name="Google Shape;539;p17"/>
          <p:cNvSpPr txBox="1"/>
          <p:nvPr/>
        </p:nvSpPr>
        <p:spPr>
          <a:xfrm>
            <a:off x="9970288" y="426001"/>
            <a:ext cx="1978733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3200" b="1" dirty="0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rPr>
              <a:t>if statements</a:t>
            </a:r>
            <a:endParaRPr lang="en-IE" sz="1600" b="1" dirty="0">
              <a:solidFill>
                <a:schemeClr val="dk1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5B9518B-3CB4-4BA4-9D25-EE9AE0E87687}"/>
              </a:ext>
            </a:extLst>
          </p:cNvPr>
          <p:cNvSpPr/>
          <p:nvPr/>
        </p:nvSpPr>
        <p:spPr>
          <a:xfrm>
            <a:off x="7782773" y="1404525"/>
            <a:ext cx="2379102" cy="73539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4000" b="1" dirty="0">
                <a:solidFill>
                  <a:sysClr val="windowText" lastClr="000000"/>
                </a:solidFill>
                <a:latin typeface="Amatic SC" panose="020B0604020202020204" charset="-79"/>
                <a:cs typeface="Amatic SC" panose="020B0604020202020204" charset="-79"/>
              </a:rPr>
              <a:t>Line 1</a:t>
            </a:r>
          </a:p>
        </p:txBody>
      </p:sp>
      <p:sp>
        <p:nvSpPr>
          <p:cNvPr id="24" name="Flowchart: Decision 23">
            <a:extLst>
              <a:ext uri="{FF2B5EF4-FFF2-40B4-BE49-F238E27FC236}">
                <a16:creationId xmlns:a16="http://schemas.microsoft.com/office/drawing/2014/main" id="{5C770EBF-3CC4-47AD-817C-D2A9D0456500}"/>
              </a:ext>
            </a:extLst>
          </p:cNvPr>
          <p:cNvSpPr/>
          <p:nvPr/>
        </p:nvSpPr>
        <p:spPr>
          <a:xfrm>
            <a:off x="7256921" y="2783824"/>
            <a:ext cx="3430806" cy="1060483"/>
          </a:xfrm>
          <a:prstGeom prst="flowChartDecision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4000" b="1" dirty="0">
                <a:solidFill>
                  <a:schemeClr val="tx1"/>
                </a:solidFill>
                <a:latin typeface="Amatic SC" panose="020B0604020202020204" charset="-79"/>
                <a:cs typeface="Amatic SC" panose="020B0604020202020204" charset="-79"/>
              </a:rPr>
              <a:t>condition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5F8AF42-931D-40C2-B0EF-8B6B9897DD17}"/>
              </a:ext>
            </a:extLst>
          </p:cNvPr>
          <p:cNvSpPr/>
          <p:nvPr/>
        </p:nvSpPr>
        <p:spPr>
          <a:xfrm>
            <a:off x="7387883" y="4533049"/>
            <a:ext cx="3168883" cy="73539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4000" b="1" dirty="0">
                <a:solidFill>
                  <a:sysClr val="windowText" lastClr="000000"/>
                </a:solidFill>
                <a:latin typeface="Amatic SC" panose="020B0604020202020204" charset="-79"/>
                <a:cs typeface="Amatic SC" panose="020B0604020202020204" charset="-79"/>
              </a:rPr>
              <a:t>conditional code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78C2B0B-8E52-4C1A-A0F7-D37441FC0271}"/>
              </a:ext>
            </a:extLst>
          </p:cNvPr>
          <p:cNvCxnSpPr>
            <a:cxnSpLocks/>
            <a:stCxn id="23" idx="2"/>
            <a:endCxn id="24" idx="0"/>
          </p:cNvCxnSpPr>
          <p:nvPr/>
        </p:nvCxnSpPr>
        <p:spPr>
          <a:xfrm>
            <a:off x="8972324" y="2139920"/>
            <a:ext cx="0" cy="64390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D2535DC-2BF7-4224-9B8D-3B4CE90C3A3B}"/>
              </a:ext>
            </a:extLst>
          </p:cNvPr>
          <p:cNvCxnSpPr>
            <a:cxnSpLocks/>
            <a:stCxn id="24" idx="2"/>
            <a:endCxn id="25" idx="0"/>
          </p:cNvCxnSpPr>
          <p:nvPr/>
        </p:nvCxnSpPr>
        <p:spPr>
          <a:xfrm>
            <a:off x="8972324" y="3844307"/>
            <a:ext cx="1" cy="68874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82324A5-A0FE-48A7-A86F-A9B1371D3E58}"/>
              </a:ext>
            </a:extLst>
          </p:cNvPr>
          <p:cNvCxnSpPr>
            <a:cxnSpLocks/>
          </p:cNvCxnSpPr>
          <p:nvPr/>
        </p:nvCxnSpPr>
        <p:spPr>
          <a:xfrm>
            <a:off x="10639851" y="3314065"/>
            <a:ext cx="107417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85D1A24E-B34B-4B4E-B27F-8F7BF94EA148}"/>
              </a:ext>
            </a:extLst>
          </p:cNvPr>
          <p:cNvSpPr/>
          <p:nvPr/>
        </p:nvSpPr>
        <p:spPr>
          <a:xfrm>
            <a:off x="7782773" y="5777464"/>
            <a:ext cx="2379102" cy="73539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4000" b="1" dirty="0">
                <a:solidFill>
                  <a:sysClr val="windowText" lastClr="000000"/>
                </a:solidFill>
                <a:latin typeface="Amatic SC" panose="020B0604020202020204" charset="-79"/>
                <a:cs typeface="Amatic SC" panose="020B0604020202020204" charset="-79"/>
              </a:rPr>
              <a:t>Line 3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0A2594C8-CD97-49C4-B611-270FF86BC2BA}"/>
              </a:ext>
            </a:extLst>
          </p:cNvPr>
          <p:cNvCxnSpPr>
            <a:cxnSpLocks/>
            <a:stCxn id="25" idx="2"/>
            <a:endCxn id="36" idx="0"/>
          </p:cNvCxnSpPr>
          <p:nvPr/>
        </p:nvCxnSpPr>
        <p:spPr>
          <a:xfrm flipH="1">
            <a:off x="8972324" y="5268444"/>
            <a:ext cx="1" cy="5090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BA70A1CC-B2A6-4337-8460-FB929653CCE3}"/>
              </a:ext>
            </a:extLst>
          </p:cNvPr>
          <p:cNvCxnSpPr>
            <a:cxnSpLocks/>
          </p:cNvCxnSpPr>
          <p:nvPr/>
        </p:nvCxnSpPr>
        <p:spPr>
          <a:xfrm>
            <a:off x="11654914" y="3314065"/>
            <a:ext cx="0" cy="213940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4A2E9D5B-EB36-49F5-B37B-8D275B2C9150}"/>
              </a:ext>
            </a:extLst>
          </p:cNvPr>
          <p:cNvCxnSpPr>
            <a:cxnSpLocks/>
          </p:cNvCxnSpPr>
          <p:nvPr/>
        </p:nvCxnSpPr>
        <p:spPr>
          <a:xfrm flipH="1" flipV="1">
            <a:off x="8972324" y="5453474"/>
            <a:ext cx="2682590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99C593A-B45C-411D-9EC2-DC285AD0614C}"/>
              </a:ext>
            </a:extLst>
          </p:cNvPr>
          <p:cNvSpPr txBox="1"/>
          <p:nvPr/>
        </p:nvSpPr>
        <p:spPr>
          <a:xfrm>
            <a:off x="10270869" y="2541640"/>
            <a:ext cx="1493039" cy="646331"/>
          </a:xfrm>
          <a:prstGeom prst="rect">
            <a:avLst/>
          </a:prstGeom>
          <a:solidFill>
            <a:schemeClr val="bg1"/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IE" sz="1800" dirty="0"/>
              <a:t>If condition is </a:t>
            </a:r>
            <a:r>
              <a:rPr lang="en-IE" sz="1800" dirty="0">
                <a:solidFill>
                  <a:srgbClr val="FF0000"/>
                </a:solidFill>
              </a:rPr>
              <a:t>False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88C9B94-E3B1-446A-BA62-35F3ADB2FA97}"/>
              </a:ext>
            </a:extLst>
          </p:cNvPr>
          <p:cNvSpPr txBox="1"/>
          <p:nvPr/>
        </p:nvSpPr>
        <p:spPr>
          <a:xfrm>
            <a:off x="7368103" y="3798568"/>
            <a:ext cx="1493039" cy="646331"/>
          </a:xfrm>
          <a:prstGeom prst="rect">
            <a:avLst/>
          </a:prstGeom>
          <a:solidFill>
            <a:schemeClr val="bg1"/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IE" sz="1800" dirty="0"/>
              <a:t>If condition is </a:t>
            </a:r>
            <a:r>
              <a:rPr lang="en-IE" sz="1800" dirty="0">
                <a:solidFill>
                  <a:srgbClr val="00B050"/>
                </a:solidFill>
              </a:rPr>
              <a:t>True</a:t>
            </a:r>
          </a:p>
        </p:txBody>
      </p:sp>
      <p:sp>
        <p:nvSpPr>
          <p:cNvPr id="33" name="Slide Number Placeholder 32">
            <a:extLst>
              <a:ext uri="{FF2B5EF4-FFF2-40B4-BE49-F238E27FC236}">
                <a16:creationId xmlns:a16="http://schemas.microsoft.com/office/drawing/2014/main" id="{5E87457C-7EC6-469C-A4CC-0C25F5AB4B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2CD1F-ABB7-4982-941C-A1811028328A}" type="slidenum">
              <a:rPr lang="en-IE" smtClean="0"/>
              <a:t>5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786269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5" grpId="0" animBg="1"/>
      <p:bldP spid="36" grpId="0" animBg="1"/>
      <p:bldP spid="14" grpId="0" animBg="1"/>
      <p:bldP spid="4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18"/>
          <p:cNvSpPr/>
          <p:nvPr/>
        </p:nvSpPr>
        <p:spPr>
          <a:xfrm>
            <a:off x="2103447" y="2807764"/>
            <a:ext cx="3269049" cy="3108542"/>
          </a:xfrm>
          <a:prstGeom prst="rect">
            <a:avLst/>
          </a:prstGeom>
          <a:solidFill>
            <a:srgbClr val="C8D2BC"/>
          </a:solidFill>
          <a:ln>
            <a:noFill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IE"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IE"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IE" sz="5400" b="1" dirty="0">
              <a:solidFill>
                <a:schemeClr val="dk1"/>
              </a:solidFill>
              <a:latin typeface="Amatic SC"/>
              <a:cs typeface="Amatic SC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5400" b="1" dirty="0">
                <a:solidFill>
                  <a:schemeClr val="dk1"/>
                </a:solidFill>
                <a:latin typeface="Amatic SC"/>
                <a:cs typeface="Amatic SC"/>
                <a:sym typeface="Calibri"/>
              </a:rPr>
              <a:t>Temperature warnings</a:t>
            </a:r>
            <a:endParaRPr sz="5400" b="1" dirty="0">
              <a:solidFill>
                <a:schemeClr val="dk1"/>
              </a:solidFill>
              <a:latin typeface="Amatic SC"/>
              <a:cs typeface="Amatic SC"/>
              <a:sym typeface="Calibri"/>
            </a:endParaRPr>
          </a:p>
        </p:txBody>
      </p:sp>
      <p:grpSp>
        <p:nvGrpSpPr>
          <p:cNvPr id="546" name="Google Shape;546;p18"/>
          <p:cNvGrpSpPr/>
          <p:nvPr/>
        </p:nvGrpSpPr>
        <p:grpSpPr>
          <a:xfrm>
            <a:off x="9570098" y="426001"/>
            <a:ext cx="2621902" cy="525625"/>
            <a:chOff x="1959429" y="497437"/>
            <a:chExt cx="2976464" cy="655200"/>
          </a:xfrm>
        </p:grpSpPr>
        <p:sp>
          <p:nvSpPr>
            <p:cNvPr id="547" name="Google Shape;547;p18"/>
            <p:cNvSpPr/>
            <p:nvPr/>
          </p:nvSpPr>
          <p:spPr>
            <a:xfrm>
              <a:off x="1959429" y="497437"/>
              <a:ext cx="793102" cy="655200"/>
            </a:xfrm>
            <a:prstGeom prst="rect">
              <a:avLst/>
            </a:prstGeom>
            <a:solidFill>
              <a:srgbClr val="C8D2B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8" name="Google Shape;548;p18"/>
            <p:cNvSpPr/>
            <p:nvPr/>
          </p:nvSpPr>
          <p:spPr>
            <a:xfrm>
              <a:off x="2631232" y="497437"/>
              <a:ext cx="2304661" cy="653143"/>
            </a:xfrm>
            <a:prstGeom prst="rect">
              <a:avLst/>
            </a:prstGeom>
            <a:solidFill>
              <a:srgbClr val="C8D2BC"/>
            </a:solidFill>
            <a:ln>
              <a:noFill/>
            </a:ln>
            <a:effectLst>
              <a:outerShdw blurRad="50800" dist="38100" algn="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49" name="Google Shape;549;p18"/>
          <p:cNvSpPr txBox="1"/>
          <p:nvPr/>
        </p:nvSpPr>
        <p:spPr>
          <a:xfrm>
            <a:off x="10568090" y="426001"/>
            <a:ext cx="1380931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3200" b="1" dirty="0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rPr>
              <a:t>Exercise</a:t>
            </a:r>
            <a:endParaRPr lang="en-IE" sz="1600" b="1" dirty="0">
              <a:solidFill>
                <a:schemeClr val="dk1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550" name="Google Shape;550;p18"/>
          <p:cNvSpPr txBox="1"/>
          <p:nvPr/>
        </p:nvSpPr>
        <p:spPr>
          <a:xfrm>
            <a:off x="6448727" y="1787131"/>
            <a:ext cx="5475117" cy="4129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3200" dirty="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rPr>
              <a:t>Write a program to: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IE" sz="3200" dirty="0">
              <a:solidFill>
                <a:schemeClr val="dk1"/>
              </a:solidFill>
              <a:latin typeface="Patrick Hand"/>
              <a:ea typeface="Patrick Hand"/>
              <a:cs typeface="Patrick Hand"/>
              <a:sym typeface="Patrick Hand"/>
            </a:endParaRPr>
          </a:p>
          <a:p>
            <a:pPr marL="514350" marR="0" lvl="0" indent="-51435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IE" sz="3200" dirty="0">
                <a:solidFill>
                  <a:schemeClr val="dk1"/>
                </a:solidFill>
                <a:latin typeface="Patrick Hand"/>
                <a:sym typeface="Patrick Hand"/>
              </a:rPr>
              <a:t>Read the temperature in Celsius</a:t>
            </a:r>
          </a:p>
          <a:p>
            <a:pPr marL="514350" marR="0" lvl="0" indent="-51435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IE" sz="3200" dirty="0">
                <a:solidFill>
                  <a:schemeClr val="dk1"/>
                </a:solidFill>
                <a:latin typeface="Patrick Hand"/>
                <a:sym typeface="Patrick Hand"/>
              </a:rPr>
              <a:t>Print a warning when the weather is extreme</a:t>
            </a:r>
          </a:p>
          <a:p>
            <a:pPr marL="1080000" lvl="5" indent="-285750">
              <a:buFont typeface="Wingdings" panose="05000000000000000000" pitchFamily="2" charset="2"/>
              <a:buChar char="Ø"/>
            </a:pPr>
            <a:r>
              <a:rPr lang="en-IE" sz="2400" dirty="0">
                <a:solidFill>
                  <a:srgbClr val="FF0000"/>
                </a:solidFill>
                <a:latin typeface="Patrick Hand"/>
                <a:sym typeface="Patrick Hand"/>
              </a:rPr>
              <a:t>A temperature above 32 degrees causes a hot weather warning</a:t>
            </a:r>
          </a:p>
          <a:p>
            <a:pPr marL="1080000" lvl="2" indent="-285750">
              <a:buFont typeface="Wingdings" panose="05000000000000000000" pitchFamily="2" charset="2"/>
              <a:buChar char="Ø"/>
            </a:pPr>
            <a:r>
              <a:rPr lang="en-IE" sz="2400" dirty="0">
                <a:solidFill>
                  <a:schemeClr val="accent6">
                    <a:lumMod val="75000"/>
                  </a:schemeClr>
                </a:solidFill>
                <a:latin typeface="Patrick Hand"/>
                <a:sym typeface="Patrick Hand"/>
              </a:rPr>
              <a:t>A temperature below 4 degrees causes a cold weather warning</a:t>
            </a:r>
            <a:endParaRPr sz="2400" dirty="0">
              <a:solidFill>
                <a:schemeClr val="accent6">
                  <a:lumMod val="75000"/>
                </a:schemeClr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 dirty="0">
              <a:solidFill>
                <a:schemeClr val="dk1"/>
              </a:solidFill>
              <a:latin typeface="Patrick Hand"/>
              <a:ea typeface="Patrick Hand"/>
              <a:cs typeface="Patrick Hand"/>
              <a:sym typeface="Patrick Hand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FB07861-DFD3-4D95-A289-183621AA804D}"/>
              </a:ext>
            </a:extLst>
          </p:cNvPr>
          <p:cNvGrpSpPr/>
          <p:nvPr/>
        </p:nvGrpSpPr>
        <p:grpSpPr>
          <a:xfrm>
            <a:off x="570958" y="1604252"/>
            <a:ext cx="3926262" cy="2661335"/>
            <a:chOff x="804638" y="1476964"/>
            <a:chExt cx="3926262" cy="2661335"/>
          </a:xfrm>
        </p:grpSpPr>
        <p:sp>
          <p:nvSpPr>
            <p:cNvPr id="16" name="Google Shape;544;p18">
              <a:extLst>
                <a:ext uri="{FF2B5EF4-FFF2-40B4-BE49-F238E27FC236}">
                  <a16:creationId xmlns:a16="http://schemas.microsoft.com/office/drawing/2014/main" id="{D9CF50B4-5071-429B-807C-EAA5C0F20358}"/>
                </a:ext>
              </a:extLst>
            </p:cNvPr>
            <p:cNvSpPr/>
            <p:nvPr/>
          </p:nvSpPr>
          <p:spPr>
            <a:xfrm rot="4237115">
              <a:off x="1442715" y="951963"/>
              <a:ext cx="2463520" cy="37396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3" name="Graphic 2" descr="Sun">
              <a:extLst>
                <a:ext uri="{FF2B5EF4-FFF2-40B4-BE49-F238E27FC236}">
                  <a16:creationId xmlns:a16="http://schemas.microsoft.com/office/drawing/2014/main" id="{99BEB03C-FE00-43A6-B806-E16C9126E2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312776" y="2070382"/>
              <a:ext cx="914400" cy="914400"/>
            </a:xfrm>
            <a:prstGeom prst="rect">
              <a:avLst/>
            </a:prstGeom>
          </p:spPr>
        </p:pic>
        <p:pic>
          <p:nvPicPr>
            <p:cNvPr id="5" name="Graphic 4" descr="Beach umbrella">
              <a:extLst>
                <a:ext uri="{FF2B5EF4-FFF2-40B4-BE49-F238E27FC236}">
                  <a16:creationId xmlns:a16="http://schemas.microsoft.com/office/drawing/2014/main" id="{1E7B9F68-6F47-4175-BF9D-0B1CCB8E614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49528" y="2952236"/>
              <a:ext cx="914400" cy="914400"/>
            </a:xfrm>
            <a:prstGeom prst="rect">
              <a:avLst/>
            </a:prstGeom>
          </p:spPr>
        </p:pic>
        <p:pic>
          <p:nvPicPr>
            <p:cNvPr id="7" name="Graphic 6" descr="Sunglasses">
              <a:extLst>
                <a:ext uri="{FF2B5EF4-FFF2-40B4-BE49-F238E27FC236}">
                  <a16:creationId xmlns:a16="http://schemas.microsoft.com/office/drawing/2014/main" id="{8B3B3AAA-1BE5-4805-94C2-68E64781D4C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815089" y="3223899"/>
              <a:ext cx="914400" cy="914400"/>
            </a:xfrm>
            <a:prstGeom prst="rect">
              <a:avLst/>
            </a:prstGeom>
          </p:spPr>
        </p:pic>
        <p:cxnSp>
          <p:nvCxnSpPr>
            <p:cNvPr id="9" name="Connector: Curved 8">
              <a:extLst>
                <a:ext uri="{FF2B5EF4-FFF2-40B4-BE49-F238E27FC236}">
                  <a16:creationId xmlns:a16="http://schemas.microsoft.com/office/drawing/2014/main" id="{74E8DEA7-8265-44F1-BC5B-AB6161067795}"/>
                </a:ext>
              </a:extLst>
            </p:cNvPr>
            <p:cNvCxnSpPr>
              <a:cxnSpLocks/>
              <a:stCxn id="16" idx="1"/>
              <a:endCxn id="16" idx="3"/>
            </p:cNvCxnSpPr>
            <p:nvPr/>
          </p:nvCxnSpPr>
          <p:spPr>
            <a:xfrm rot="16200000" flipH="1">
              <a:off x="1512517" y="2413034"/>
              <a:ext cx="2323913" cy="817531"/>
            </a:xfrm>
            <a:prstGeom prst="curvedConnector5">
              <a:avLst>
                <a:gd name="adj1" fmla="val 25139"/>
                <a:gd name="adj2" fmla="val 49673"/>
                <a:gd name="adj3" fmla="val 76173"/>
              </a:avLst>
            </a:prstGeom>
            <a:ln w="38100">
              <a:solidFill>
                <a:schemeClr val="accent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" name="Graphic 12" descr="Winter hat">
              <a:extLst>
                <a:ext uri="{FF2B5EF4-FFF2-40B4-BE49-F238E27FC236}">
                  <a16:creationId xmlns:a16="http://schemas.microsoft.com/office/drawing/2014/main" id="{D87E9416-E717-4E4B-BB17-3713A13BCA8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590424" y="1476964"/>
              <a:ext cx="914400" cy="914400"/>
            </a:xfrm>
            <a:prstGeom prst="rect">
              <a:avLst/>
            </a:prstGeom>
          </p:spPr>
        </p:pic>
        <p:pic>
          <p:nvPicPr>
            <p:cNvPr id="15" name="Graphic 14" descr="Mittens">
              <a:extLst>
                <a:ext uri="{FF2B5EF4-FFF2-40B4-BE49-F238E27FC236}">
                  <a16:creationId xmlns:a16="http://schemas.microsoft.com/office/drawing/2014/main" id="{66A4EA99-F8E3-4505-AEEB-F324BD8B8BA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3430013" y="1765039"/>
              <a:ext cx="914400" cy="914400"/>
            </a:xfrm>
            <a:prstGeom prst="rect">
              <a:avLst/>
            </a:prstGeom>
          </p:spPr>
        </p:pic>
        <p:pic>
          <p:nvPicPr>
            <p:cNvPr id="18" name="Graphic 17" descr="Snow">
              <a:extLst>
                <a:ext uri="{FF2B5EF4-FFF2-40B4-BE49-F238E27FC236}">
                  <a16:creationId xmlns:a16="http://schemas.microsoft.com/office/drawing/2014/main" id="{F32783D7-3BED-4708-A591-258F5595C0F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3005550" y="2478890"/>
              <a:ext cx="914400" cy="914400"/>
            </a:xfrm>
            <a:prstGeom prst="rect">
              <a:avLst/>
            </a:prstGeom>
          </p:spPr>
        </p:pic>
        <p:pic>
          <p:nvPicPr>
            <p:cNvPr id="20" name="Graphic 19" descr="Snowflake">
              <a:extLst>
                <a:ext uri="{FF2B5EF4-FFF2-40B4-BE49-F238E27FC236}">
                  <a16:creationId xmlns:a16="http://schemas.microsoft.com/office/drawing/2014/main" id="{ED79F041-D9AF-43C9-BAD3-26D464A9C1D4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3816500" y="2551113"/>
              <a:ext cx="914400" cy="914400"/>
            </a:xfrm>
            <a:prstGeom prst="rect">
              <a:avLst/>
            </a:prstGeom>
          </p:spPr>
        </p:pic>
      </p:grpSp>
      <p:sp>
        <p:nvSpPr>
          <p:cNvPr id="29" name="Slide Number Placeholder 28">
            <a:extLst>
              <a:ext uri="{FF2B5EF4-FFF2-40B4-BE49-F238E27FC236}">
                <a16:creationId xmlns:a16="http://schemas.microsoft.com/office/drawing/2014/main" id="{62EBDEA5-9A41-4243-8D13-11A6E2429EF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2CD1F-ABB7-4982-941C-A1811028328A}" type="slidenum">
              <a:rPr lang="en-IE" smtClean="0"/>
              <a:t>6</a:t>
            </a:fld>
            <a:endParaRPr lang="en-IE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B942F46-93D2-44B5-B4E1-E3130A46DB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3841" y="1250229"/>
            <a:ext cx="10016408" cy="513083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CBC3410-DE20-4CFF-892B-5CF36AC3C5A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2CD1F-ABB7-4982-941C-A1811028328A}" type="slidenum">
              <a:rPr lang="en-IE" smtClean="0"/>
              <a:pPr/>
              <a:t>7</a:t>
            </a:fld>
            <a:endParaRPr lang="en-I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9B535D-D808-46EC-B8E4-F8E45F942049}"/>
              </a:ext>
            </a:extLst>
          </p:cNvPr>
          <p:cNvSpPr txBox="1"/>
          <p:nvPr/>
        </p:nvSpPr>
        <p:spPr>
          <a:xfrm>
            <a:off x="6764020" y="494319"/>
            <a:ext cx="3693160" cy="83099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IE" sz="2400" dirty="0">
                <a:solidFill>
                  <a:schemeClr val="bg1"/>
                </a:solidFill>
                <a:latin typeface="Amatic SC" panose="020B0604020202020204" charset="-79"/>
                <a:cs typeface="Amatic SC" panose="020B0604020202020204" charset="-79"/>
              </a:rPr>
              <a:t>Named constants make the code easier to read and edit 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D5FD712-7B53-4560-97DD-C0E08B3E5E2C}"/>
              </a:ext>
            </a:extLst>
          </p:cNvPr>
          <p:cNvCxnSpPr>
            <a:stCxn id="4" idx="1"/>
          </p:cNvCxnSpPr>
          <p:nvPr/>
        </p:nvCxnSpPr>
        <p:spPr>
          <a:xfrm flipH="1">
            <a:off x="4226560" y="909818"/>
            <a:ext cx="2537460" cy="172162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79A040E-1C5C-4D81-97F2-373A57C4AFD1}"/>
              </a:ext>
            </a:extLst>
          </p:cNvPr>
          <p:cNvSpPr txBox="1"/>
          <p:nvPr/>
        </p:nvSpPr>
        <p:spPr>
          <a:xfrm>
            <a:off x="7660640" y="2790474"/>
            <a:ext cx="4184569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IE" sz="2400" dirty="0">
                <a:solidFill>
                  <a:schemeClr val="bg1"/>
                </a:solidFill>
                <a:latin typeface="Amatic SC" panose="020B0604020202020204" charset="-79"/>
                <a:cs typeface="Amatic SC" panose="020B0604020202020204" charset="-79"/>
              </a:rPr>
              <a:t>This </a:t>
            </a:r>
            <a:r>
              <a:rPr lang="en-IE" sz="2400" b="1" dirty="0">
                <a:solidFill>
                  <a:schemeClr val="bg1"/>
                </a:solidFill>
                <a:latin typeface="Amatic SC" panose="020B0604020202020204" charset="-79"/>
                <a:cs typeface="Amatic SC" panose="020B0604020202020204" charset="-79"/>
              </a:rPr>
              <a:t>condition</a:t>
            </a:r>
            <a:r>
              <a:rPr lang="en-IE" sz="2400" dirty="0">
                <a:solidFill>
                  <a:schemeClr val="bg1"/>
                </a:solidFill>
                <a:latin typeface="Amatic SC" panose="020B0604020202020204" charset="-79"/>
                <a:cs typeface="Amatic SC" panose="020B0604020202020204" charset="-79"/>
              </a:rPr>
              <a:t> is evaluated to </a:t>
            </a:r>
            <a:r>
              <a:rPr lang="en-IE" sz="2400" b="1" dirty="0">
                <a:solidFill>
                  <a:schemeClr val="bg1"/>
                </a:solidFill>
                <a:latin typeface="Amatic SC" panose="020B0604020202020204" charset="-79"/>
                <a:cs typeface="Amatic SC" panose="020B0604020202020204" charset="-79"/>
              </a:rPr>
              <a:t>true</a:t>
            </a:r>
            <a:r>
              <a:rPr lang="en-IE" sz="2400" dirty="0">
                <a:solidFill>
                  <a:schemeClr val="bg1"/>
                </a:solidFill>
                <a:latin typeface="Amatic SC" panose="020B0604020202020204" charset="-79"/>
                <a:cs typeface="Amatic SC" panose="020B0604020202020204" charset="-79"/>
              </a:rPr>
              <a:t> or </a:t>
            </a:r>
            <a:r>
              <a:rPr lang="en-IE" sz="2400" b="1" dirty="0">
                <a:solidFill>
                  <a:schemeClr val="bg1"/>
                </a:solidFill>
                <a:latin typeface="Amatic SC" panose="020B0604020202020204" charset="-79"/>
                <a:cs typeface="Amatic SC" panose="020B0604020202020204" charset="-79"/>
              </a:rPr>
              <a:t>false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9607439-8235-4370-A431-416BFCAE326B}"/>
              </a:ext>
            </a:extLst>
          </p:cNvPr>
          <p:cNvCxnSpPr>
            <a:cxnSpLocks/>
            <a:stCxn id="9" idx="1"/>
          </p:cNvCxnSpPr>
          <p:nvPr/>
        </p:nvCxnSpPr>
        <p:spPr>
          <a:xfrm flipH="1">
            <a:off x="5862320" y="3021307"/>
            <a:ext cx="1798320" cy="156587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6006238-C8AF-48DD-B52D-E215F4CD51CC}"/>
              </a:ext>
            </a:extLst>
          </p:cNvPr>
          <p:cNvSpPr txBox="1"/>
          <p:nvPr/>
        </p:nvSpPr>
        <p:spPr>
          <a:xfrm>
            <a:off x="7645399" y="5979097"/>
            <a:ext cx="4442461" cy="83099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IE" sz="2400" dirty="0">
                <a:solidFill>
                  <a:schemeClr val="bg1"/>
                </a:solidFill>
                <a:latin typeface="Amatic SC" panose="020B0604020202020204" charset="-79"/>
                <a:cs typeface="Amatic SC" panose="020B0604020202020204" charset="-79"/>
              </a:rPr>
              <a:t>The </a:t>
            </a:r>
            <a:r>
              <a:rPr lang="en-IE" sz="2400" b="1" dirty="0">
                <a:solidFill>
                  <a:schemeClr val="bg1"/>
                </a:solidFill>
                <a:latin typeface="Amatic SC" panose="020B0604020202020204" charset="-79"/>
                <a:cs typeface="Amatic SC" panose="020B0604020202020204" charset="-79"/>
              </a:rPr>
              <a:t>indented</a:t>
            </a:r>
            <a:r>
              <a:rPr lang="en-IE" sz="2400" dirty="0">
                <a:solidFill>
                  <a:schemeClr val="bg1"/>
                </a:solidFill>
                <a:latin typeface="Amatic SC" panose="020B0604020202020204" charset="-79"/>
                <a:cs typeface="Amatic SC" panose="020B0604020202020204" charset="-79"/>
              </a:rPr>
              <a:t> code is implemented if the </a:t>
            </a:r>
            <a:r>
              <a:rPr lang="en-IE" sz="2400" b="1" dirty="0">
                <a:solidFill>
                  <a:schemeClr val="bg1"/>
                </a:solidFill>
                <a:latin typeface="Amatic SC" panose="020B0604020202020204" charset="-79"/>
                <a:cs typeface="Amatic SC" panose="020B0604020202020204" charset="-79"/>
              </a:rPr>
              <a:t>condition</a:t>
            </a:r>
            <a:r>
              <a:rPr lang="en-IE" sz="2400" dirty="0">
                <a:solidFill>
                  <a:schemeClr val="bg1"/>
                </a:solidFill>
                <a:latin typeface="Amatic SC" panose="020B0604020202020204" charset="-79"/>
                <a:cs typeface="Amatic SC" panose="020B0604020202020204" charset="-79"/>
              </a:rPr>
              <a:t> is </a:t>
            </a:r>
            <a:r>
              <a:rPr lang="en-IE" sz="2400" b="1" dirty="0">
                <a:solidFill>
                  <a:schemeClr val="bg1"/>
                </a:solidFill>
                <a:latin typeface="Amatic SC" panose="020B0604020202020204" charset="-79"/>
                <a:cs typeface="Amatic SC" panose="020B0604020202020204" charset="-79"/>
              </a:rPr>
              <a:t>True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BC49D70-60BF-42C9-8C9D-C0291E7BA0F0}"/>
              </a:ext>
            </a:extLst>
          </p:cNvPr>
          <p:cNvCxnSpPr>
            <a:cxnSpLocks/>
            <a:stCxn id="12" idx="1"/>
          </p:cNvCxnSpPr>
          <p:nvPr/>
        </p:nvCxnSpPr>
        <p:spPr>
          <a:xfrm flipH="1" flipV="1">
            <a:off x="6563360" y="5171440"/>
            <a:ext cx="1082039" cy="12231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4377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 animBg="1"/>
      <p:bldP spid="1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3" name="Google Shape;483;p15"/>
          <p:cNvGrpSpPr/>
          <p:nvPr/>
        </p:nvGrpSpPr>
        <p:grpSpPr>
          <a:xfrm>
            <a:off x="9570098" y="426001"/>
            <a:ext cx="2621902" cy="525625"/>
            <a:chOff x="1959429" y="497437"/>
            <a:chExt cx="2976464" cy="655200"/>
          </a:xfrm>
        </p:grpSpPr>
        <p:sp>
          <p:nvSpPr>
            <p:cNvPr id="484" name="Google Shape;484;p15"/>
            <p:cNvSpPr/>
            <p:nvPr/>
          </p:nvSpPr>
          <p:spPr>
            <a:xfrm>
              <a:off x="1959429" y="497437"/>
              <a:ext cx="793102" cy="655200"/>
            </a:xfrm>
            <a:prstGeom prst="rect">
              <a:avLst/>
            </a:prstGeom>
            <a:solidFill>
              <a:srgbClr val="F0D77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5" name="Google Shape;485;p15"/>
            <p:cNvSpPr/>
            <p:nvPr/>
          </p:nvSpPr>
          <p:spPr>
            <a:xfrm>
              <a:off x="2631232" y="497437"/>
              <a:ext cx="2304661" cy="653143"/>
            </a:xfrm>
            <a:prstGeom prst="rect">
              <a:avLst/>
            </a:prstGeom>
            <a:solidFill>
              <a:srgbClr val="F0D77D"/>
            </a:solidFill>
            <a:ln>
              <a:noFill/>
            </a:ln>
            <a:effectLst>
              <a:outerShdw blurRad="50800" dist="38100" algn="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86" name="Google Shape;486;p15"/>
          <p:cNvSpPr/>
          <p:nvPr/>
        </p:nvSpPr>
        <p:spPr>
          <a:xfrm>
            <a:off x="2065629" y="2831999"/>
            <a:ext cx="3600000" cy="3600000"/>
          </a:xfrm>
          <a:prstGeom prst="rect">
            <a:avLst/>
          </a:prstGeom>
          <a:solidFill>
            <a:srgbClr val="FAF2D2"/>
          </a:solidFill>
          <a:ln>
            <a:noFill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7" name="Google Shape;487;p15"/>
          <p:cNvSpPr/>
          <p:nvPr/>
        </p:nvSpPr>
        <p:spPr>
          <a:xfrm>
            <a:off x="7571603" y="1757964"/>
            <a:ext cx="3600000" cy="3600000"/>
          </a:xfrm>
          <a:prstGeom prst="rect">
            <a:avLst/>
          </a:prstGeom>
          <a:solidFill>
            <a:srgbClr val="FAF2D2"/>
          </a:solidFill>
          <a:ln>
            <a:noFill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8" name="Google Shape;488;p15"/>
          <p:cNvSpPr txBox="1"/>
          <p:nvPr/>
        </p:nvSpPr>
        <p:spPr>
          <a:xfrm>
            <a:off x="384755" y="426001"/>
            <a:ext cx="4976406" cy="3108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800" dirty="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rPr>
              <a:t>Relational operators and Boolean Expressions</a:t>
            </a:r>
            <a:endParaRPr lang="en-IE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IE" sz="2800" dirty="0">
              <a:solidFill>
                <a:schemeClr val="dk1"/>
              </a:solidFill>
              <a:latin typeface="Patrick Hand"/>
              <a:ea typeface="Patrick Hand"/>
              <a:cs typeface="Patrick Hand"/>
              <a:sym typeface="Patrick Hand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800" dirty="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rPr>
              <a:t>A </a:t>
            </a:r>
            <a:r>
              <a:rPr lang="en-IE" sz="2800" b="1" dirty="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rPr>
              <a:t>condition</a:t>
            </a:r>
            <a:r>
              <a:rPr lang="en-IE" sz="2800" dirty="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rPr>
              <a:t> is also called a </a:t>
            </a:r>
            <a:r>
              <a:rPr lang="en-IE" sz="2800" b="1" dirty="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rPr>
              <a:t>Boolean Expression</a:t>
            </a:r>
            <a:r>
              <a:rPr lang="en-IE" sz="2800" dirty="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rPr>
              <a:t> and is any variable or calculation that results in a </a:t>
            </a:r>
            <a:r>
              <a:rPr lang="en-IE" sz="2800" dirty="0">
                <a:solidFill>
                  <a:srgbClr val="00B050"/>
                </a:solidFill>
                <a:latin typeface="Patrick Hand"/>
                <a:ea typeface="Patrick Hand"/>
                <a:cs typeface="Patrick Hand"/>
                <a:sym typeface="Patrick Hand"/>
              </a:rPr>
              <a:t>True</a:t>
            </a:r>
            <a:r>
              <a:rPr lang="en-IE" sz="2800" dirty="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rPr>
              <a:t> or </a:t>
            </a:r>
            <a:r>
              <a:rPr lang="en-IE" sz="2800" dirty="0">
                <a:solidFill>
                  <a:srgbClr val="FF0000"/>
                </a:solidFill>
                <a:latin typeface="Patrick Hand"/>
                <a:ea typeface="Patrick Hand"/>
                <a:cs typeface="Patrick Hand"/>
                <a:sym typeface="Patrick Hand"/>
              </a:rPr>
              <a:t>False</a:t>
            </a:r>
            <a:r>
              <a:rPr lang="en-IE" sz="2800" dirty="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rPr>
              <a:t> condition.</a:t>
            </a:r>
            <a:endParaRPr lang="en-IE" dirty="0"/>
          </a:p>
        </p:txBody>
      </p:sp>
      <p:sp>
        <p:nvSpPr>
          <p:cNvPr id="489" name="Google Shape;489;p15"/>
          <p:cNvSpPr txBox="1"/>
          <p:nvPr/>
        </p:nvSpPr>
        <p:spPr>
          <a:xfrm>
            <a:off x="7651635" y="2571094"/>
            <a:ext cx="3519968" cy="27868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en-IE" sz="2800" b="1" dirty="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rPr>
              <a:t>Boolean expressions </a:t>
            </a:r>
            <a:r>
              <a:rPr lang="en-IE" sz="2800" dirty="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rPr>
              <a:t>use relational operators i.e. operators that relate two values to each other. </a:t>
            </a:r>
            <a:endParaRPr lang="en-IE" dirty="0"/>
          </a:p>
        </p:txBody>
      </p:sp>
      <p:sp>
        <p:nvSpPr>
          <p:cNvPr id="492" name="Google Shape;492;p15"/>
          <p:cNvSpPr txBox="1"/>
          <p:nvPr/>
        </p:nvSpPr>
        <p:spPr>
          <a:xfrm>
            <a:off x="9570098" y="426001"/>
            <a:ext cx="2621902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3200" b="1" dirty="0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rPr>
              <a:t>Boolean Expressions</a:t>
            </a:r>
            <a:endParaRPr lang="en-IE" sz="1600" b="1" dirty="0">
              <a:solidFill>
                <a:schemeClr val="dk1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4E8A302-560B-41AD-BDB9-6E31C3CC1F9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2CD1F-ABB7-4982-941C-A1811028328A}" type="slidenum">
              <a:rPr lang="en-IE" smtClean="0"/>
              <a:pPr/>
              <a:t>8</a:t>
            </a:fld>
            <a:endParaRPr lang="en-I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AD95541-AC9B-44A8-986A-35D0DA29826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961" t="9818" r="9249" b="4178"/>
          <a:stretch/>
        </p:blipFill>
        <p:spPr>
          <a:xfrm>
            <a:off x="3574622" y="3254675"/>
            <a:ext cx="2032000" cy="2811175"/>
          </a:xfrm>
          <a:prstGeom prst="ellipse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D4D2FCF-734A-4D4E-8960-C4F706F7488B}"/>
              </a:ext>
            </a:extLst>
          </p:cNvPr>
          <p:cNvSpPr txBox="1"/>
          <p:nvPr/>
        </p:nvSpPr>
        <p:spPr>
          <a:xfrm>
            <a:off x="1970292" y="5357964"/>
            <a:ext cx="18053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2000" dirty="0">
                <a:latin typeface="Century Schoolbook" panose="02040604050505020304" pitchFamily="18" charset="0"/>
              </a:rPr>
              <a:t>George Boole</a:t>
            </a:r>
            <a:br>
              <a:rPr lang="en-IE" sz="2000" dirty="0">
                <a:latin typeface="Century Schoolbook" panose="02040604050505020304" pitchFamily="18" charset="0"/>
              </a:rPr>
            </a:br>
            <a:r>
              <a:rPr lang="en-IE" sz="2000" dirty="0">
                <a:latin typeface="Century Schoolbook" panose="02040604050505020304" pitchFamily="18" charset="0"/>
              </a:rPr>
              <a:t>1815-1864</a:t>
            </a:r>
          </a:p>
        </p:txBody>
      </p:sp>
    </p:spTree>
    <p:extLst>
      <p:ext uri="{BB962C8B-B14F-4D97-AF65-F5344CB8AC3E}">
        <p14:creationId xmlns:p14="http://schemas.microsoft.com/office/powerpoint/2010/main" val="498704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7" grpId="0" animBg="1"/>
      <p:bldP spid="48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13"/>
          <p:cNvSpPr/>
          <p:nvPr/>
        </p:nvSpPr>
        <p:spPr>
          <a:xfrm>
            <a:off x="1042983" y="1245805"/>
            <a:ext cx="4028992" cy="5280577"/>
          </a:xfrm>
          <a:prstGeom prst="rect">
            <a:avLst/>
          </a:prstGeom>
          <a:solidFill>
            <a:srgbClr val="C8D2BC"/>
          </a:solidFill>
          <a:ln>
            <a:noFill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7" name="Google Shape;457;p13"/>
          <p:cNvSpPr/>
          <p:nvPr/>
        </p:nvSpPr>
        <p:spPr>
          <a:xfrm>
            <a:off x="871095" y="1108153"/>
            <a:ext cx="4028992" cy="5280577"/>
          </a:xfrm>
          <a:prstGeom prst="frame">
            <a:avLst>
              <a:gd name="adj1" fmla="val 1743"/>
            </a:avLst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8" name="Google Shape;458;p13"/>
          <p:cNvSpPr txBox="1"/>
          <p:nvPr/>
        </p:nvSpPr>
        <p:spPr>
          <a:xfrm>
            <a:off x="995982" y="2184399"/>
            <a:ext cx="3904105" cy="3666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4000" b="1" dirty="0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rPr>
              <a:t>Python’s relational operators</a:t>
            </a:r>
            <a:endParaRPr lang="en-IE" sz="4000" b="1" dirty="0">
              <a:solidFill>
                <a:schemeClr val="dk1"/>
              </a:solidFill>
              <a:latin typeface="Amatic SC"/>
              <a:cs typeface="Amatic SC"/>
            </a:endParaRP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EF5ACF4B-F63A-4374-8DA5-F713557C2E3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2CD1F-ABB7-4982-941C-A1811028328A}" type="slidenum">
              <a:rPr lang="en-IE" smtClean="0"/>
              <a:t>9</a:t>
            </a:fld>
            <a:endParaRPr lang="en-IE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07BB325C-D52E-4C7A-805D-39BF49C1E6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6133952"/>
              </p:ext>
            </p:extLst>
          </p:nvPr>
        </p:nvGraphicFramePr>
        <p:xfrm>
          <a:off x="6441440" y="812800"/>
          <a:ext cx="5557520" cy="4389119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645837">
                  <a:extLst>
                    <a:ext uri="{9D8B030D-6E8A-4147-A177-3AD203B41FA5}">
                      <a16:colId xmlns:a16="http://schemas.microsoft.com/office/drawing/2014/main" val="4015725921"/>
                    </a:ext>
                  </a:extLst>
                </a:gridCol>
                <a:gridCol w="3911683">
                  <a:extLst>
                    <a:ext uri="{9D8B030D-6E8A-4147-A177-3AD203B41FA5}">
                      <a16:colId xmlns:a16="http://schemas.microsoft.com/office/drawing/2014/main" val="965124235"/>
                    </a:ext>
                  </a:extLst>
                </a:gridCol>
              </a:tblGrid>
              <a:tr h="627017">
                <a:tc>
                  <a:txBody>
                    <a:bodyPr/>
                    <a:lstStyle/>
                    <a:p>
                      <a:pPr algn="ctr"/>
                      <a:r>
                        <a:rPr lang="en-IE" sz="3200" dirty="0">
                          <a:latin typeface="Amatic SC" panose="020B0604020202020204" charset="-79"/>
                          <a:cs typeface="Amatic SC" panose="020B0604020202020204" charset="-79"/>
                        </a:rPr>
                        <a:t>Expression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E" sz="3200" dirty="0">
                          <a:latin typeface="Amatic SC" panose="020B0604020202020204" charset="-79"/>
                          <a:cs typeface="Amatic SC" panose="020B0604020202020204" charset="-79"/>
                        </a:rPr>
                        <a:t>Meaning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8766612"/>
                  </a:ext>
                </a:extLst>
              </a:tr>
              <a:tr h="627017">
                <a:tc>
                  <a:txBody>
                    <a:bodyPr/>
                    <a:lstStyle/>
                    <a:p>
                      <a:pPr algn="ctr"/>
                      <a:r>
                        <a:rPr lang="en-IE" sz="3200" dirty="0">
                          <a:latin typeface="+mn-lt"/>
                          <a:cs typeface="Amatic SC" panose="020B0604020202020204" charset="-79"/>
                        </a:rPr>
                        <a:t>x &gt; y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E" sz="3200" dirty="0">
                          <a:latin typeface="Amatic SC" panose="020B0604020202020204" charset="-79"/>
                          <a:cs typeface="Amatic SC" panose="020B0604020202020204" charset="-79"/>
                        </a:rPr>
                        <a:t>True is x is greater than 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55354430"/>
                  </a:ext>
                </a:extLst>
              </a:tr>
              <a:tr h="627017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IE" sz="32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Amatic SC" panose="020B0604020202020204" charset="-79"/>
                          <a:sym typeface="Arial"/>
                        </a:rPr>
                        <a:t>x &lt; y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E" sz="3200" dirty="0">
                          <a:latin typeface="Amatic SC" panose="020B0604020202020204" charset="-79"/>
                          <a:cs typeface="Amatic SC" panose="020B0604020202020204" charset="-79"/>
                        </a:rPr>
                        <a:t>True if x is less than 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012026206"/>
                  </a:ext>
                </a:extLst>
              </a:tr>
              <a:tr h="627017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IE" sz="32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Amatic SC" panose="020B0604020202020204" charset="-79"/>
                          <a:sym typeface="Arial"/>
                        </a:rPr>
                        <a:t>x &gt;= y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E" sz="3200" dirty="0">
                          <a:latin typeface="Amatic SC" panose="020B0604020202020204" charset="-79"/>
                          <a:cs typeface="Amatic SC" panose="020B0604020202020204" charset="-79"/>
                        </a:rPr>
                        <a:t>True is x is greater or equal to 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85312101"/>
                  </a:ext>
                </a:extLst>
              </a:tr>
              <a:tr h="627017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IE" sz="32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Amatic SC" panose="020B0604020202020204" charset="-79"/>
                          <a:sym typeface="Arial"/>
                        </a:rPr>
                        <a:t>x &lt;= y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E" sz="3200" dirty="0">
                          <a:latin typeface="Amatic SC" panose="020B0604020202020204" charset="-79"/>
                          <a:cs typeface="Amatic SC" panose="020B0604020202020204" charset="-79"/>
                        </a:rPr>
                        <a:t>True if x is less or equal to 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171728753"/>
                  </a:ext>
                </a:extLst>
              </a:tr>
              <a:tr h="627017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IE" sz="32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Amatic SC" panose="020B0604020202020204" charset="-79"/>
                          <a:sym typeface="Arial"/>
                        </a:rPr>
                        <a:t>x == y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E" sz="3200" dirty="0">
                          <a:latin typeface="Amatic SC" panose="020B0604020202020204" charset="-79"/>
                          <a:cs typeface="Amatic SC" panose="020B0604020202020204" charset="-79"/>
                        </a:rPr>
                        <a:t>True if x is equal to 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728116080"/>
                  </a:ext>
                </a:extLst>
              </a:tr>
              <a:tr h="627017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IE" sz="32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Amatic SC" panose="020B0604020202020204" charset="-79"/>
                          <a:sym typeface="Arial"/>
                        </a:rPr>
                        <a:t>x != y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E" sz="3200" dirty="0">
                          <a:latin typeface="Amatic SC" panose="020B0604020202020204" charset="-79"/>
                          <a:cs typeface="Amatic SC" panose="020B0604020202020204" charset="-79"/>
                        </a:rPr>
                        <a:t>True if x is not equal to 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2810218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24947619"/>
      </p:ext>
    </p:extLst>
  </p:cSld>
  <p:clrMapOvr>
    <a:masterClrMapping/>
  </p:clrMapOvr>
</p:sld>
</file>

<file path=ppt/theme/theme1.xml><?xml version="1.0" encoding="utf-8"?>
<a:theme xmlns:a="http://schemas.openxmlformats.org/drawingml/2006/main" name="0071_Scrapbook_Template_SlidesMania">
  <a:themeElements>
    <a:clrScheme name="Papel">
      <a:dk1>
        <a:srgbClr val="000000"/>
      </a:dk1>
      <a:lt1>
        <a:srgbClr val="FFFFFF"/>
      </a:lt1>
      <a:dk2>
        <a:srgbClr val="444D26"/>
      </a:dk2>
      <a:lt2>
        <a:srgbClr val="FEFAC9"/>
      </a:lt2>
      <a:accent1>
        <a:srgbClr val="A5B592"/>
      </a:accent1>
      <a:accent2>
        <a:srgbClr val="F3A447"/>
      </a:accent2>
      <a:accent3>
        <a:srgbClr val="E7BC29"/>
      </a:accent3>
      <a:accent4>
        <a:srgbClr val="D092A7"/>
      </a:accent4>
      <a:accent5>
        <a:srgbClr val="9C85C0"/>
      </a:accent5>
      <a:accent6>
        <a:srgbClr val="809EC2"/>
      </a:accent6>
      <a:hlink>
        <a:srgbClr val="8E58B6"/>
      </a:hlink>
      <a:folHlink>
        <a:srgbClr val="7F6F6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559</TotalTime>
  <Words>406</Words>
  <Application>Microsoft Office PowerPoint</Application>
  <PresentationFormat>Widescreen</PresentationFormat>
  <Paragraphs>114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3" baseType="lpstr">
      <vt:lpstr>Verdana</vt:lpstr>
      <vt:lpstr>Barlow Condensed</vt:lpstr>
      <vt:lpstr>Calibri</vt:lpstr>
      <vt:lpstr>Century Schoolbook</vt:lpstr>
      <vt:lpstr>Arial</vt:lpstr>
      <vt:lpstr>Amatic SC</vt:lpstr>
      <vt:lpstr>Patrick Hand</vt:lpstr>
      <vt:lpstr>Wingdings</vt:lpstr>
      <vt:lpstr>0071_Scrapbook_Template_SlidesMania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Alison OShea</dc:creator>
  <cp:lastModifiedBy>Alison O Shea</cp:lastModifiedBy>
  <cp:revision>27</cp:revision>
  <dcterms:modified xsi:type="dcterms:W3CDTF">2022-10-14T08:27:06Z</dcterms:modified>
</cp:coreProperties>
</file>